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82" r:id="rId2"/>
    <p:sldId id="270" r:id="rId3"/>
    <p:sldId id="294" r:id="rId4"/>
    <p:sldId id="320" r:id="rId5"/>
    <p:sldId id="302" r:id="rId6"/>
    <p:sldId id="322" r:id="rId7"/>
    <p:sldId id="316" r:id="rId8"/>
    <p:sldId id="306" r:id="rId9"/>
    <p:sldId id="323" r:id="rId10"/>
    <p:sldId id="308" r:id="rId11"/>
    <p:sldId id="309" r:id="rId12"/>
    <p:sldId id="312" r:id="rId13"/>
    <p:sldId id="319" r:id="rId14"/>
    <p:sldId id="324" r:id="rId15"/>
    <p:sldId id="326" r:id="rId16"/>
    <p:sldId id="327" r:id="rId17"/>
    <p:sldId id="284"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480">
          <p15:clr>
            <a:srgbClr val="A4A3A4"/>
          </p15:clr>
        </p15:guide>
        <p15:guide id="3" orient="horz" pos="1296">
          <p15:clr>
            <a:srgbClr val="A4A3A4"/>
          </p15:clr>
        </p15:guide>
        <p15:guide id="4" pos="283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BFAF7"/>
    <a:srgbClr val="F3F3F3"/>
    <a:srgbClr val="EEECE2"/>
    <a:srgbClr val="E2E2E2"/>
    <a:srgbClr val="F2F2F2"/>
    <a:srgbClr val="B6B6B6"/>
    <a:srgbClr val="81818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786" autoAdjust="0"/>
  </p:normalViewPr>
  <p:slideViewPr>
    <p:cSldViewPr showGuides="1">
      <p:cViewPr varScale="1">
        <p:scale>
          <a:sx n="68" d="100"/>
          <a:sy n="68" d="100"/>
        </p:scale>
        <p:origin x="972" y="36"/>
      </p:cViewPr>
      <p:guideLst>
        <p:guide orient="horz" pos="1104"/>
        <p:guide pos="480"/>
        <p:guide orient="horz" pos="1296"/>
        <p:guide pos="2832"/>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48" d="100"/>
          <a:sy n="48" d="100"/>
        </p:scale>
        <p:origin x="-291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67"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1031" y="0"/>
            <a:ext cx="2945167" cy="496332"/>
          </a:xfrm>
          <a:prstGeom prst="rect">
            <a:avLst/>
          </a:prstGeom>
        </p:spPr>
        <p:txBody>
          <a:bodyPr vert="horz" lIns="91440" tIns="45720" rIns="91440" bIns="45720" rtlCol="0"/>
          <a:lstStyle>
            <a:lvl1pPr algn="r">
              <a:defRPr sz="1200"/>
            </a:lvl1pPr>
          </a:lstStyle>
          <a:p>
            <a:fld id="{CB52BD3E-D2C1-427B-A2A3-8DE4C7E2756B}" type="datetimeFigureOut">
              <a:rPr lang="en-US" smtClean="0"/>
              <a:t>10/10/2017</a:t>
            </a:fld>
            <a:endParaRPr lang="en-US" dirty="0"/>
          </a:p>
        </p:txBody>
      </p:sp>
      <p:sp>
        <p:nvSpPr>
          <p:cNvPr id="4" name="Footer Placeholder 3"/>
          <p:cNvSpPr>
            <a:spLocks noGrp="1"/>
          </p:cNvSpPr>
          <p:nvPr>
            <p:ph type="ftr" sz="quarter" idx="2"/>
          </p:nvPr>
        </p:nvSpPr>
        <p:spPr>
          <a:xfrm>
            <a:off x="0" y="9428664"/>
            <a:ext cx="2945167"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1031" y="9428664"/>
            <a:ext cx="2945167" cy="496332"/>
          </a:xfrm>
          <a:prstGeom prst="rect">
            <a:avLst/>
          </a:prstGeom>
        </p:spPr>
        <p:txBody>
          <a:bodyPr vert="horz" lIns="91440" tIns="45720" rIns="91440" bIns="45720" rtlCol="0" anchor="b"/>
          <a:lstStyle>
            <a:lvl1pPr algn="r">
              <a:defRPr sz="1200"/>
            </a:lvl1pPr>
          </a:lstStyle>
          <a:p>
            <a:fld id="{CF535134-D169-4930-BE50-E341CF12B4BB}" type="slidenum">
              <a:rPr lang="en-US" smtClean="0"/>
              <a:t>‹#›</a:t>
            </a:fld>
            <a:endParaRPr lang="en-US" dirty="0"/>
          </a:p>
        </p:txBody>
      </p:sp>
    </p:spTree>
    <p:extLst>
      <p:ext uri="{BB962C8B-B14F-4D97-AF65-F5344CB8AC3E}">
        <p14:creationId xmlns:p14="http://schemas.microsoft.com/office/powerpoint/2010/main" val="362420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67"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031" y="0"/>
            <a:ext cx="2945167" cy="496332"/>
          </a:xfrm>
          <a:prstGeom prst="rect">
            <a:avLst/>
          </a:prstGeom>
        </p:spPr>
        <p:txBody>
          <a:bodyPr vert="horz" lIns="91440" tIns="45720" rIns="91440" bIns="45720" rtlCol="0"/>
          <a:lstStyle>
            <a:lvl1pPr algn="r">
              <a:defRPr sz="1200"/>
            </a:lvl1pPr>
          </a:lstStyle>
          <a:p>
            <a:fld id="{64AAECD4-B7D4-4A78-8F10-582E5E1D1B9F}" type="datetimeFigureOut">
              <a:rPr lang="en-US" smtClean="0"/>
              <a:t>10/10/2017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664"/>
            <a:ext cx="2945167"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031" y="9428664"/>
            <a:ext cx="2945167" cy="496332"/>
          </a:xfrm>
          <a:prstGeom prst="rect">
            <a:avLst/>
          </a:prstGeom>
        </p:spPr>
        <p:txBody>
          <a:bodyPr vert="horz" lIns="91440" tIns="45720" rIns="91440" bIns="45720" rtlCol="0" anchor="b"/>
          <a:lstStyle>
            <a:lvl1pPr algn="r">
              <a:defRPr sz="1200"/>
            </a:lvl1pPr>
          </a:lstStyle>
          <a:p>
            <a:fld id="{A901587B-8E3E-4BA5-9AEB-812BC21FFB02}" type="slidenum">
              <a:rPr lang="en-US" smtClean="0"/>
              <a:t>‹#›</a:t>
            </a:fld>
            <a:endParaRPr lang="en-US" dirty="0"/>
          </a:p>
        </p:txBody>
      </p:sp>
    </p:spTree>
    <p:extLst>
      <p:ext uri="{BB962C8B-B14F-4D97-AF65-F5344CB8AC3E}">
        <p14:creationId xmlns:p14="http://schemas.microsoft.com/office/powerpoint/2010/main" val="42029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1587B-8E3E-4BA5-9AEB-812BC21FFB02}" type="slidenum">
              <a:rPr lang="en-US" smtClean="0"/>
              <a:t>2</a:t>
            </a:fld>
            <a:endParaRPr lang="en-US" dirty="0"/>
          </a:p>
        </p:txBody>
      </p:sp>
    </p:spTree>
    <p:extLst>
      <p:ext uri="{BB962C8B-B14F-4D97-AF65-F5344CB8AC3E}">
        <p14:creationId xmlns:p14="http://schemas.microsoft.com/office/powerpoint/2010/main" val="4094914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ctr">
              <a:defRPr/>
            </a:lvl1pPr>
          </a:lstStyle>
          <a:p>
            <a:fld id="{9D955F5F-96B5-4123-A0BF-F5126ED54847}" type="slidenum">
              <a:rPr lang="en-US" smtClean="0"/>
              <a:pPr/>
              <a:t>‹#›</a:t>
            </a:fld>
            <a:endParaRPr lang="en-US" dirty="0"/>
          </a:p>
        </p:txBody>
      </p:sp>
      <p:sp>
        <p:nvSpPr>
          <p:cNvPr id="4" name="Date Placeholder 3"/>
          <p:cNvSpPr>
            <a:spLocks noGrp="1"/>
          </p:cNvSpPr>
          <p:nvPr>
            <p:ph type="dt" sz="half" idx="10"/>
          </p:nvPr>
        </p:nvSpPr>
        <p:spPr>
          <a:xfrm>
            <a:off x="1143000" y="6400800"/>
            <a:ext cx="3962400" cy="2462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Origin Fire Consultants, </a:t>
            </a:r>
            <a:fld id="{A7061EFB-D662-457D-9F37-0E9925A9399E}" type="datetime4">
              <a:rPr lang="en-US" smtClean="0"/>
              <a:pPr/>
              <a:t>October 10, 2017</a:t>
            </a:fld>
            <a:endParaRPr lang="en-US" dirty="0"/>
          </a:p>
        </p:txBody>
      </p:sp>
      <p:sp>
        <p:nvSpPr>
          <p:cNvPr id="2" name="Title 1"/>
          <p:cNvSpPr>
            <a:spLocks noGrp="1"/>
          </p:cNvSpPr>
          <p:nvPr>
            <p:ph type="ctrTitle" hasCustomPrompt="1"/>
          </p:nvPr>
        </p:nvSpPr>
        <p:spPr>
          <a:xfrm>
            <a:off x="685800" y="2206629"/>
            <a:ext cx="8077200" cy="1470025"/>
          </a:xfrm>
        </p:spPr>
        <p:txBody>
          <a:bodyPr vert="horz" lIns="91440" tIns="45720" rIns="91440" bIns="45720" rtlCol="0" anchor="ctr">
            <a:noAutofit/>
          </a:bodyPr>
          <a:lstStyle>
            <a:lvl1pPr algn="l">
              <a:defRPr lang="en-US" sz="5000" b="0" i="0" kern="1200" dirty="0">
                <a:solidFill>
                  <a:schemeClr val="accent1"/>
                </a:solidFill>
                <a:latin typeface="Trebuchet MS"/>
                <a:ea typeface="+mj-ea"/>
                <a:cs typeface="Trebuchet MS"/>
              </a:defRPr>
            </a:lvl1pPr>
          </a:lstStyle>
          <a:p>
            <a:pPr lvl="0" algn="l"/>
            <a:r>
              <a:rPr lang="en-US" dirty="0"/>
              <a:t>CLICK TO EDIT TITLE STYLE</a:t>
            </a:r>
          </a:p>
        </p:txBody>
      </p:sp>
      <p:sp>
        <p:nvSpPr>
          <p:cNvPr id="3" name="Subtitle 2"/>
          <p:cNvSpPr>
            <a:spLocks noGrp="1"/>
          </p:cNvSpPr>
          <p:nvPr>
            <p:ph type="subTitle" idx="1"/>
          </p:nvPr>
        </p:nvSpPr>
        <p:spPr>
          <a:xfrm>
            <a:off x="762000" y="4507468"/>
            <a:ext cx="6400800" cy="369332"/>
          </a:xfrm>
          <a:solidFill>
            <a:schemeClr val="tx1"/>
          </a:solidFill>
          <a:effectLst/>
        </p:spPr>
        <p:txBody>
          <a:bodyPr wrap="square" rtlCol="0">
            <a:spAutoFit/>
          </a:bodyPr>
          <a:lstStyle>
            <a:lvl1pPr marL="0" indent="0">
              <a:buFontTx/>
              <a:buNone/>
              <a:defRPr lang="en-US" i="1" dirty="0">
                <a:solidFill>
                  <a:srgbClr val="FFFFFF"/>
                </a:solidFill>
              </a:defRPr>
            </a:lvl1pPr>
          </a:lstStyle>
          <a:p>
            <a:pPr marL="0" lvl="0"/>
            <a:r>
              <a:rPr lang="en-US" dirty="0"/>
              <a:t>Click to edit Master subtitle style</a:t>
            </a:r>
          </a:p>
        </p:txBody>
      </p:sp>
      <p:sp>
        <p:nvSpPr>
          <p:cNvPr id="13" name="Text Placeholder 12"/>
          <p:cNvSpPr>
            <a:spLocks noGrp="1"/>
          </p:cNvSpPr>
          <p:nvPr>
            <p:ph type="body" sz="quarter" idx="13" hasCustomPrompt="1"/>
          </p:nvPr>
        </p:nvSpPr>
        <p:spPr>
          <a:xfrm>
            <a:off x="685800" y="3657600"/>
            <a:ext cx="7696200" cy="457200"/>
          </a:xfrm>
        </p:spPr>
        <p:txBody>
          <a:bodyPr vert="horz" lIns="91440" tIns="45720" rIns="91440" bIns="45720" rtlCol="0" anchor="ctr">
            <a:noAutofit/>
          </a:bodyPr>
          <a:lstStyle>
            <a:lvl1pPr marL="0" indent="0">
              <a:buFontTx/>
              <a:buNone/>
              <a:defRPr lang="en-US" sz="2800" b="0" i="0" dirty="0">
                <a:solidFill>
                  <a:schemeClr val="accent4"/>
                </a:solidFill>
                <a:latin typeface="Trebuchet MS"/>
                <a:ea typeface="+mj-ea"/>
                <a:cs typeface="Trebuchet MS"/>
              </a:defRPr>
            </a:lvl1pPr>
          </a:lstStyle>
          <a:p>
            <a:pPr lvl="0">
              <a:spcBef>
                <a:spcPct val="0"/>
              </a:spcBef>
              <a:buNone/>
            </a:pPr>
            <a:r>
              <a:rPr lang="en-US" dirty="0"/>
              <a:t>CLICK TO EDIT MASTER TEXT STYLES</a:t>
            </a:r>
          </a:p>
        </p:txBody>
      </p:sp>
      <p:pic>
        <p:nvPicPr>
          <p:cNvPr id="8" name="Picture 7" descr="OriginOn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457200"/>
            <a:ext cx="1482834" cy="1527010"/>
          </a:xfrm>
          <a:prstGeom prst="rect">
            <a:avLst/>
          </a:prstGeom>
        </p:spPr>
      </p:pic>
    </p:spTree>
    <p:extLst>
      <p:ext uri="{BB962C8B-B14F-4D97-AF65-F5344CB8AC3E}">
        <p14:creationId xmlns:p14="http://schemas.microsoft.com/office/powerpoint/2010/main" val="24088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lide Chart Layou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33400" y="2590800"/>
            <a:ext cx="8077200" cy="3200400"/>
          </a:xfrm>
        </p:spPr>
        <p:txBody>
          <a:bodyPr/>
          <a:lstStyle/>
          <a:p>
            <a:endParaRPr lang="en-US"/>
          </a:p>
        </p:txBody>
      </p:sp>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21" name="Text Placeholder 11"/>
          <p:cNvSpPr>
            <a:spLocks noGrp="1"/>
          </p:cNvSpPr>
          <p:nvPr>
            <p:ph type="body" sz="quarter" idx="13" hasCustomPrompt="1"/>
          </p:nvPr>
        </p:nvSpPr>
        <p:spPr>
          <a:xfrm>
            <a:off x="533400" y="1752600"/>
            <a:ext cx="8001000" cy="685800"/>
          </a:xfrm>
        </p:spPr>
        <p:txBody>
          <a:bodyPr>
            <a:normAutofit/>
          </a:bodyPr>
          <a:lstStyle>
            <a:lvl1pPr marL="0" indent="0">
              <a:spcBef>
                <a:spcPts val="0"/>
              </a:spcBef>
              <a:buFontTx/>
              <a:buNone/>
              <a:defRPr lang="en-US" sz="2400" b="0" i="0" kern="1200" baseline="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CHART TITLE</a:t>
            </a:r>
          </a:p>
        </p:txBody>
      </p:sp>
      <p:sp>
        <p:nvSpPr>
          <p:cNvPr id="11"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4"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22005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atin typeface="Trebuchet MS"/>
                <a:cs typeface="Trebuchet MS"/>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348552"/>
            <a:ext cx="3810000" cy="3442648"/>
          </a:xfrm>
        </p:spPr>
        <p:txBody>
          <a:bodyPr>
            <a:normAutofit/>
          </a:bodyPr>
          <a:lstStyle>
            <a:lvl1pPr marL="0" indent="0">
              <a:buFontTx/>
              <a:buNone/>
              <a:defRPr lang="en-US" sz="1800" kern="1200" baseline="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b="1"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4" name="Chart Placeholder 3"/>
          <p:cNvSpPr>
            <a:spLocks noGrp="1"/>
          </p:cNvSpPr>
          <p:nvPr>
            <p:ph type="chart" sz="quarter" idx="17"/>
          </p:nvPr>
        </p:nvSpPr>
        <p:spPr>
          <a:xfrm>
            <a:off x="4648200" y="1752600"/>
            <a:ext cx="4191000" cy="4038600"/>
          </a:xfrm>
        </p:spPr>
        <p:txBody>
          <a:bodyPr/>
          <a:lstStyle>
            <a:lvl1pPr marL="0" indent="0">
              <a:buNone/>
              <a:defRPr/>
            </a:lvl1pPr>
          </a:lstStyle>
          <a:p>
            <a:endParaRPr lang="en-US" dirty="0"/>
          </a:p>
        </p:txBody>
      </p:sp>
      <p:sp>
        <p:nvSpPr>
          <p:cNvPr id="1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8"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93720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348552"/>
            <a:ext cx="3810000" cy="1461448"/>
          </a:xfrm>
        </p:spPr>
        <p:txBody>
          <a:bodyPr>
            <a:normAutofit/>
          </a:bodyPr>
          <a:lstStyle>
            <a:lvl1pPr marL="0" indent="0">
              <a:buFontTx/>
              <a:buNone/>
              <a:defRPr lang="en-US" sz="1800" kern="1200" baseline="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b="1"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20" name="Text Placeholder 11"/>
          <p:cNvSpPr>
            <a:spLocks noGrp="1"/>
          </p:cNvSpPr>
          <p:nvPr>
            <p:ph type="body" sz="quarter" idx="15" hasCustomPrompt="1"/>
          </p:nvPr>
        </p:nvSpPr>
        <p:spPr>
          <a:xfrm>
            <a:off x="533400" y="4038600"/>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1" name="Text Placeholder 13"/>
          <p:cNvSpPr>
            <a:spLocks noGrp="1"/>
          </p:cNvSpPr>
          <p:nvPr>
            <p:ph type="body" sz="quarter" idx="16"/>
          </p:nvPr>
        </p:nvSpPr>
        <p:spPr>
          <a:xfrm>
            <a:off x="533400" y="4637962"/>
            <a:ext cx="3810000" cy="1231711"/>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4" name="Chart Placeholder 3"/>
          <p:cNvSpPr>
            <a:spLocks noGrp="1"/>
          </p:cNvSpPr>
          <p:nvPr>
            <p:ph type="chart" sz="quarter" idx="17"/>
          </p:nvPr>
        </p:nvSpPr>
        <p:spPr>
          <a:xfrm>
            <a:off x="4648200" y="1752600"/>
            <a:ext cx="4191000" cy="4114800"/>
          </a:xfrm>
        </p:spPr>
        <p:txBody>
          <a:bodyPr/>
          <a:lstStyle>
            <a:lvl1pPr marL="0" indent="0">
              <a:buNone/>
              <a:defRPr/>
            </a:lvl1pPr>
          </a:lstStyle>
          <a:p>
            <a:endParaRPr lang="en-US" dirty="0"/>
          </a:p>
        </p:txBody>
      </p:sp>
      <p:sp>
        <p:nvSpPr>
          <p:cNvPr id="1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9"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322366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Smart Art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21" name="Text Placeholder 11"/>
          <p:cNvSpPr>
            <a:spLocks noGrp="1"/>
          </p:cNvSpPr>
          <p:nvPr>
            <p:ph type="body" sz="quarter" idx="13" hasCustomPrompt="1"/>
          </p:nvPr>
        </p:nvSpPr>
        <p:spPr>
          <a:xfrm>
            <a:off x="533400" y="1752600"/>
            <a:ext cx="8001000" cy="685800"/>
          </a:xfrm>
        </p:spPr>
        <p:txBody>
          <a:bodyPr>
            <a:normAutofit/>
          </a:bodyPr>
          <a:lstStyle>
            <a:lvl1pPr marL="0" indent="0">
              <a:spcBef>
                <a:spcPts val="0"/>
              </a:spcBef>
              <a:buFontTx/>
              <a:buNone/>
              <a:defRPr lang="en-US" sz="2400" b="0" i="0" kern="1200" baseline="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SMART ART TITLE</a:t>
            </a:r>
          </a:p>
        </p:txBody>
      </p:sp>
      <p:sp>
        <p:nvSpPr>
          <p:cNvPr id="4" name="SmartArt Placeholder 3"/>
          <p:cNvSpPr>
            <a:spLocks noGrp="1"/>
          </p:cNvSpPr>
          <p:nvPr>
            <p:ph type="dgm" sz="quarter" idx="15"/>
          </p:nvPr>
        </p:nvSpPr>
        <p:spPr>
          <a:xfrm>
            <a:off x="533400" y="2616200"/>
            <a:ext cx="8077200" cy="3098800"/>
          </a:xfrm>
        </p:spPr>
        <p:txBody>
          <a:bodyPr/>
          <a:lstStyle/>
          <a:p>
            <a:endParaRPr lang="en-US"/>
          </a:p>
        </p:txBody>
      </p:sp>
      <p:sp>
        <p:nvSpPr>
          <p:cNvPr id="11"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4"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155970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layout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293960"/>
            <a:ext cx="3962400" cy="3421040"/>
          </a:xfrm>
        </p:spPr>
        <p:txBody>
          <a:bodyPr>
            <a:normAutofit/>
          </a:bodyPr>
          <a:lstStyle>
            <a:lvl1pPr marL="0" indent="0">
              <a:buFontTx/>
              <a:buNone/>
              <a:defRPr lang="en-US" sz="1800" kern="1200" baseline="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b="1"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3" name="SmartArt Placeholder 2"/>
          <p:cNvSpPr>
            <a:spLocks noGrp="1"/>
          </p:cNvSpPr>
          <p:nvPr>
            <p:ph type="dgm" sz="quarter" idx="17"/>
          </p:nvPr>
        </p:nvSpPr>
        <p:spPr>
          <a:xfrm>
            <a:off x="4648200" y="1752600"/>
            <a:ext cx="4038600" cy="3962400"/>
          </a:xfrm>
        </p:spPr>
        <p:txBody>
          <a:bodyPr>
            <a:normAutofit/>
          </a:bodyPr>
          <a:lstStyle>
            <a:lvl1pPr>
              <a:defRPr sz="1800"/>
            </a:lvl1pPr>
          </a:lstStyle>
          <a:p>
            <a:endParaRPr lang="en-US" dirty="0"/>
          </a:p>
        </p:txBody>
      </p:sp>
      <p:sp>
        <p:nvSpPr>
          <p:cNvPr id="1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7"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08677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layout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286000"/>
            <a:ext cx="3962400" cy="1600200"/>
          </a:xfrm>
        </p:spPr>
        <p:txBody>
          <a:bodyPr>
            <a:normAutofit/>
          </a:bodyPr>
          <a:lstStyle>
            <a:lvl1pPr marL="0" indent="0">
              <a:buFontTx/>
              <a:buNone/>
              <a:defRPr lang="en-US" sz="1800" kern="1200" baseline="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b="1"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20" name="Text Placeholder 11"/>
          <p:cNvSpPr>
            <a:spLocks noGrp="1"/>
          </p:cNvSpPr>
          <p:nvPr>
            <p:ph type="body" sz="quarter" idx="15" hasCustomPrompt="1"/>
          </p:nvPr>
        </p:nvSpPr>
        <p:spPr>
          <a:xfrm>
            <a:off x="533400" y="4014719"/>
            <a:ext cx="39624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martArt Placeholder 2"/>
          <p:cNvSpPr>
            <a:spLocks noGrp="1"/>
          </p:cNvSpPr>
          <p:nvPr>
            <p:ph type="dgm" sz="quarter" idx="17"/>
          </p:nvPr>
        </p:nvSpPr>
        <p:spPr>
          <a:xfrm>
            <a:off x="4648200" y="1752600"/>
            <a:ext cx="4038600" cy="4114800"/>
          </a:xfrm>
        </p:spPr>
        <p:txBody>
          <a:bodyPr>
            <a:normAutofit/>
          </a:bodyPr>
          <a:lstStyle>
            <a:lvl1pPr>
              <a:defRPr sz="1800"/>
            </a:lvl1pPr>
          </a:lstStyle>
          <a:p>
            <a:endParaRPr lang="en-US" dirty="0"/>
          </a:p>
        </p:txBody>
      </p:sp>
      <p:sp>
        <p:nvSpPr>
          <p:cNvPr id="11" name="Text Placeholder 13"/>
          <p:cNvSpPr>
            <a:spLocks noGrp="1"/>
          </p:cNvSpPr>
          <p:nvPr>
            <p:ph type="body" sz="quarter" idx="18"/>
          </p:nvPr>
        </p:nvSpPr>
        <p:spPr>
          <a:xfrm>
            <a:off x="533400" y="4572000"/>
            <a:ext cx="3962400" cy="1295400"/>
          </a:xfrm>
        </p:spPr>
        <p:txBody>
          <a:bodyPr>
            <a:normAutofit/>
          </a:bodyPr>
          <a:lstStyle>
            <a:lvl1pPr marL="0" indent="0">
              <a:buFontTx/>
              <a:buNone/>
              <a:defRPr lang="en-US" sz="1800" kern="1200" baseline="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b="1"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p:txBody>
      </p:sp>
      <p:sp>
        <p:nvSpPr>
          <p:cNvPr id="1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21"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160586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 Say thank You">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txBody>
          <a:bodyPr vert="horz" lIns="91440" tIns="45720" rIns="91440" bIns="45720" rtlCol="0">
            <a:normAutofit/>
          </a:bodyPr>
          <a:lstStyle/>
          <a:p>
            <a:pPr lvl="0" indent="0">
              <a:spcBef>
                <a:spcPct val="20000"/>
              </a:spcBef>
              <a:buFont typeface="Arial" pitchFamily="34" charset="0"/>
              <a:buNone/>
            </a:pPr>
            <a:endParaRPr lang="en-US" sz="2000" dirty="0">
              <a:solidFill>
                <a:schemeClr val="accent2"/>
              </a:solidFill>
            </a:endParaRPr>
          </a:p>
        </p:txBody>
      </p:sp>
      <p:sp>
        <p:nvSpPr>
          <p:cNvPr id="12" name="Text Placeholder 11"/>
          <p:cNvSpPr>
            <a:spLocks noGrp="1"/>
          </p:cNvSpPr>
          <p:nvPr>
            <p:ph type="body" sz="quarter" idx="13" hasCustomPrompt="1"/>
          </p:nvPr>
        </p:nvSpPr>
        <p:spPr>
          <a:xfrm>
            <a:off x="1257300" y="2667000"/>
            <a:ext cx="6553200" cy="1474787"/>
          </a:xfrm>
        </p:spPr>
        <p:txBody>
          <a:bodyPr>
            <a:noAutofit/>
          </a:bodyPr>
          <a:lstStyle>
            <a:lvl1pPr marL="0" indent="0" algn="ctr">
              <a:spcBef>
                <a:spcPts val="0"/>
              </a:spcBef>
              <a:buFontTx/>
              <a:buNone/>
              <a:defRPr lang="en-US" sz="68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sp>
        <p:nvSpPr>
          <p:cNvPr id="14" name="Text Placeholder 13"/>
          <p:cNvSpPr>
            <a:spLocks noGrp="1"/>
          </p:cNvSpPr>
          <p:nvPr>
            <p:ph type="body" sz="quarter" idx="14" hasCustomPrompt="1"/>
          </p:nvPr>
        </p:nvSpPr>
        <p:spPr>
          <a:xfrm>
            <a:off x="990600" y="4038600"/>
            <a:ext cx="7086600" cy="685800"/>
          </a:xfrm>
        </p:spPr>
        <p:txBody>
          <a:bodyPr vert="horz" lIns="91440" tIns="45720" rIns="91440" bIns="45720" rtlCol="0">
            <a:normAutofit/>
          </a:bodyPr>
          <a:lstStyle>
            <a:lvl1pPr marL="0" indent="0" algn="ctr">
              <a:buNone/>
              <a:defRPr lang="en-US" sz="2400" dirty="0" smtClean="0">
                <a:solidFill>
                  <a:schemeClr val="tx1"/>
                </a:solidFill>
              </a:defRPr>
            </a:lvl1pPr>
          </a:lstStyle>
          <a:p>
            <a:pPr lvl="0"/>
            <a:r>
              <a:rPr lang="en-US" dirty="0"/>
              <a:t>Last message here :)</a:t>
            </a:r>
          </a:p>
        </p:txBody>
      </p:sp>
      <p:sp>
        <p:nvSpPr>
          <p:cNvPr id="11"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3"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pic>
        <p:nvPicPr>
          <p:cNvPr id="15" name="Picture 14" descr="OriginOn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741324"/>
            <a:ext cx="1869966" cy="1925676"/>
          </a:xfrm>
          <a:prstGeom prst="rect">
            <a:avLst/>
          </a:prstGeom>
        </p:spPr>
      </p:pic>
    </p:spTree>
    <p:extLst>
      <p:ext uri="{BB962C8B-B14F-4D97-AF65-F5344CB8AC3E}">
        <p14:creationId xmlns:p14="http://schemas.microsoft.com/office/powerpoint/2010/main" val="172704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5762625" y="533400"/>
            <a:ext cx="2771775" cy="966788"/>
          </a:xfrm>
        </p:spPr>
        <p:txBody>
          <a:bodyPr/>
          <a:lstStyle>
            <a:lvl1pPr marL="0" indent="0" algn="ctr">
              <a:buNone/>
              <a:defRPr/>
            </a:lvl1pPr>
          </a:lstStyle>
          <a:p>
            <a:r>
              <a:rPr lang="en-US" dirty="0"/>
              <a:t>YOUR LOGO</a:t>
            </a:r>
          </a:p>
        </p:txBody>
      </p:sp>
      <p:sp>
        <p:nvSpPr>
          <p:cNvPr id="4" name="Date Placeholder 3"/>
          <p:cNvSpPr>
            <a:spLocks noGrp="1"/>
          </p:cNvSpPr>
          <p:nvPr>
            <p:ph type="dt" sz="half" idx="10"/>
          </p:nvPr>
        </p:nvSpPr>
        <p:spPr/>
        <p:txBody>
          <a:bodyPr/>
          <a:lstStyle/>
          <a:p>
            <a:r>
              <a:rPr lang="en-US" dirty="0"/>
              <a:t>Origin Fire Consultants, </a:t>
            </a:r>
            <a:fld id="{A7061EFB-D662-457D-9F37-0E9925A9399E}" type="datetime4">
              <a:rPr lang="en-US" smtClean="0"/>
              <a:pPr/>
              <a:t>October 10, 2017</a:t>
            </a:fld>
            <a:endParaRPr lang="en-US" dirty="0"/>
          </a:p>
        </p:txBody>
      </p:sp>
      <p:sp>
        <p:nvSpPr>
          <p:cNvPr id="6" name="Slide Number Placeholder 5"/>
          <p:cNvSpPr>
            <a:spLocks noGrp="1"/>
          </p:cNvSpPr>
          <p:nvPr>
            <p:ph type="sldNum" sz="quarter" idx="12"/>
          </p:nvPr>
        </p:nvSpPr>
        <p:spPr/>
        <p:txBody>
          <a:bodyPr/>
          <a:lstStyle>
            <a:lvl1pPr algn="ctr">
              <a:defRPr/>
            </a:lvl1pPr>
          </a:lstStyle>
          <a:p>
            <a:fld id="{9D955F5F-96B5-4123-A0BF-F5126ED54847}" type="slidenum">
              <a:rPr lang="en-US" smtClean="0"/>
              <a:pPr/>
              <a:t>‹#›</a:t>
            </a:fld>
            <a:endParaRPr lang="en-US" dirty="0"/>
          </a:p>
        </p:txBody>
      </p:sp>
      <p:sp>
        <p:nvSpPr>
          <p:cNvPr id="2" name="Title 1"/>
          <p:cNvSpPr>
            <a:spLocks noGrp="1"/>
          </p:cNvSpPr>
          <p:nvPr>
            <p:ph type="ctrTitle" hasCustomPrompt="1"/>
          </p:nvPr>
        </p:nvSpPr>
        <p:spPr>
          <a:xfrm>
            <a:off x="685800" y="1752601"/>
            <a:ext cx="8077200" cy="2133600"/>
          </a:xfrm>
        </p:spPr>
        <p:txBody>
          <a:bodyPr vert="horz" lIns="91440" tIns="45720" rIns="91440" bIns="45720" rtlCol="0" anchor="ctr">
            <a:noAutofit/>
          </a:bodyPr>
          <a:lstStyle>
            <a:lvl1pPr algn="l">
              <a:defRPr lang="en-US" sz="5000" b="0" i="0" kern="1200" dirty="0">
                <a:solidFill>
                  <a:schemeClr val="accent1"/>
                </a:solidFill>
                <a:latin typeface="Trebuchet MS"/>
                <a:ea typeface="+mj-ea"/>
                <a:cs typeface="Trebuchet MS"/>
              </a:defRPr>
            </a:lvl1pPr>
          </a:lstStyle>
          <a:p>
            <a:pPr lvl="0" algn="l"/>
            <a:r>
              <a:rPr lang="en-US" dirty="0"/>
              <a:t>CLICK TO EDIT TITLE STYLE</a:t>
            </a:r>
          </a:p>
        </p:txBody>
      </p:sp>
      <p:sp>
        <p:nvSpPr>
          <p:cNvPr id="3" name="Subtitle 2"/>
          <p:cNvSpPr>
            <a:spLocks noGrp="1"/>
          </p:cNvSpPr>
          <p:nvPr>
            <p:ph type="subTitle" idx="1"/>
          </p:nvPr>
        </p:nvSpPr>
        <p:spPr>
          <a:xfrm>
            <a:off x="762000" y="4812268"/>
            <a:ext cx="6400800" cy="369332"/>
          </a:xfrm>
          <a:solidFill>
            <a:schemeClr val="tx1"/>
          </a:solidFill>
          <a:effectLst/>
        </p:spPr>
        <p:txBody>
          <a:bodyPr wrap="square" rtlCol="0">
            <a:spAutoFit/>
          </a:bodyPr>
          <a:lstStyle>
            <a:lvl1pPr marL="0" indent="0">
              <a:buFontTx/>
              <a:buNone/>
              <a:defRPr lang="en-US" i="1" dirty="0">
                <a:solidFill>
                  <a:srgbClr val="FFFFFF"/>
                </a:solidFill>
              </a:defRPr>
            </a:lvl1pPr>
          </a:lstStyle>
          <a:p>
            <a:pPr marL="0" lvl="0"/>
            <a:r>
              <a:rPr lang="en-US" dirty="0"/>
              <a:t>Click to edit Master subtitle style</a:t>
            </a:r>
          </a:p>
        </p:txBody>
      </p:sp>
      <p:sp>
        <p:nvSpPr>
          <p:cNvPr id="13" name="Text Placeholder 12"/>
          <p:cNvSpPr>
            <a:spLocks noGrp="1"/>
          </p:cNvSpPr>
          <p:nvPr>
            <p:ph type="body" sz="quarter" idx="13" hasCustomPrompt="1"/>
          </p:nvPr>
        </p:nvSpPr>
        <p:spPr>
          <a:xfrm>
            <a:off x="685800" y="4038600"/>
            <a:ext cx="7696200" cy="457200"/>
          </a:xfrm>
        </p:spPr>
        <p:txBody>
          <a:bodyPr vert="horz" lIns="91440" tIns="45720" rIns="91440" bIns="45720" rtlCol="0" anchor="ctr">
            <a:noAutofit/>
          </a:bodyPr>
          <a:lstStyle>
            <a:lvl1pPr marL="0" indent="0">
              <a:buFontTx/>
              <a:buNone/>
              <a:defRPr lang="en-US" sz="2800" b="0" i="0" dirty="0">
                <a:solidFill>
                  <a:schemeClr val="accent4"/>
                </a:solidFill>
                <a:latin typeface="Trebuchet MS"/>
                <a:ea typeface="+mj-ea"/>
                <a:cs typeface="Trebuchet MS"/>
              </a:defRPr>
            </a:lvl1pPr>
          </a:lstStyle>
          <a:p>
            <a:pPr lvl="0">
              <a:spcBef>
                <a:spcPct val="0"/>
              </a:spcBef>
              <a:buNone/>
            </a:pPr>
            <a:r>
              <a:rPr lang="en-US" dirty="0"/>
              <a:t>CLICK TO EDIT MASTER TEXT STYLES</a:t>
            </a:r>
          </a:p>
        </p:txBody>
      </p:sp>
    </p:spTree>
    <p:extLst>
      <p:ext uri="{BB962C8B-B14F-4D97-AF65-F5344CB8AC3E}">
        <p14:creationId xmlns:p14="http://schemas.microsoft.com/office/powerpoint/2010/main" val="44109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solidFill>
                  <a:schemeClr val="accent1"/>
                </a:solidFil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8153400" cy="457200"/>
          </a:xfrm>
        </p:spPr>
        <p:txBody>
          <a:bodyPr>
            <a:normAutofit/>
          </a:bodyPr>
          <a:lstStyle>
            <a:lvl1pPr marL="0" indent="0">
              <a:spcBef>
                <a:spcPts val="0"/>
              </a:spcBef>
              <a:buFontTx/>
              <a:buNone/>
              <a:defRPr lang="en-US" sz="24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389496"/>
            <a:ext cx="8153400" cy="3706504"/>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6" name="Date Placeholder 3"/>
          <p:cNvSpPr>
            <a:spLocks noGrp="1"/>
          </p:cNvSpPr>
          <p:nvPr>
            <p:ph type="dt" sz="half" idx="10"/>
          </p:nvPr>
        </p:nvSpPr>
        <p:spPr>
          <a:xfrm>
            <a:off x="1143000" y="6400800"/>
            <a:ext cx="3962400" cy="246221"/>
          </a:xfrm>
        </p:spPr>
        <p:txBody>
          <a:body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23905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solidFill>
                  <a:schemeClr val="accent1"/>
                </a:solidFil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1752600"/>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2389496"/>
            <a:ext cx="3733800" cy="3706504"/>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
          <p:cNvSpPr>
            <a:spLocks noGrp="1"/>
          </p:cNvSpPr>
          <p:nvPr>
            <p:ph type="body" sz="quarter" idx="15"/>
          </p:nvPr>
        </p:nvSpPr>
        <p:spPr>
          <a:xfrm>
            <a:off x="4953000" y="2389496"/>
            <a:ext cx="3733800" cy="3706504"/>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800" kern="1200" dirty="0" smtClean="0">
                <a:solidFill>
                  <a:schemeClr val="tx1"/>
                </a:solidFill>
                <a:latin typeface="+mn-lt"/>
                <a:ea typeface="+mn-ea"/>
                <a:cs typeface="+mn-cs"/>
              </a:defRPr>
            </a:lvl2pPr>
            <a:lvl3pPr marL="914400" indent="0">
              <a:buFontTx/>
              <a:buNone/>
              <a:defRPr lang="en-US" sz="1800" kern="1200" dirty="0" smtClean="0">
                <a:solidFill>
                  <a:schemeClr val="tx1"/>
                </a:solidFill>
                <a:latin typeface="+mn-lt"/>
                <a:ea typeface="+mn-ea"/>
                <a:cs typeface="+mn-cs"/>
              </a:defRPr>
            </a:lvl3pPr>
            <a:lvl4pPr marL="1371600" indent="0">
              <a:buFontTx/>
              <a:buNone/>
              <a:defRPr lang="en-US" sz="1800" kern="1200" dirty="0" smtClean="0">
                <a:solidFill>
                  <a:schemeClr val="tx1"/>
                </a:solidFill>
                <a:latin typeface="+mn-lt"/>
                <a:ea typeface="+mn-ea"/>
                <a:cs typeface="+mn-cs"/>
              </a:defRPr>
            </a:lvl4pPr>
            <a:lvl5pPr marL="1828800" indent="0">
              <a:buFontTx/>
              <a:buNone/>
              <a:defRPr lang="en-US" sz="1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6" hasCustomPrompt="1"/>
          </p:nvPr>
        </p:nvSpPr>
        <p:spPr>
          <a:xfrm>
            <a:off x="4953000" y="1752600"/>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21" name="Date Placeholder 3"/>
          <p:cNvSpPr>
            <a:spLocks noGrp="1"/>
          </p:cNvSpPr>
          <p:nvPr>
            <p:ph type="dt" sz="half" idx="10"/>
          </p:nvPr>
        </p:nvSpPr>
        <p:spPr>
          <a:xfrm>
            <a:off x="1143000" y="6400800"/>
            <a:ext cx="3962400" cy="246221"/>
          </a:xfrm>
        </p:spPr>
        <p:txBody>
          <a:body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70204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 - 4 text boxes with description">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12" name="Text Placeholder 11"/>
          <p:cNvSpPr>
            <a:spLocks noGrp="1"/>
          </p:cNvSpPr>
          <p:nvPr>
            <p:ph type="body" sz="quarter" idx="13" hasCustomPrompt="1"/>
          </p:nvPr>
        </p:nvSpPr>
        <p:spPr>
          <a:xfrm>
            <a:off x="533400" y="2743200"/>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533400" y="3200400"/>
            <a:ext cx="3733800" cy="990600"/>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a:t>
            </a:r>
          </a:p>
          <a:p>
            <a:pPr lvl="0"/>
            <a:endParaRPr lang="en-US" dirty="0"/>
          </a:p>
        </p:txBody>
      </p:sp>
      <p:sp>
        <p:nvSpPr>
          <p:cNvPr id="10" name="Text Placeholder 13"/>
          <p:cNvSpPr>
            <a:spLocks noGrp="1"/>
          </p:cNvSpPr>
          <p:nvPr>
            <p:ph type="body" sz="quarter" idx="15"/>
          </p:nvPr>
        </p:nvSpPr>
        <p:spPr>
          <a:xfrm>
            <a:off x="4953000" y="3200400"/>
            <a:ext cx="3733800" cy="990600"/>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styles</a:t>
            </a:r>
          </a:p>
        </p:txBody>
      </p:sp>
      <p:sp>
        <p:nvSpPr>
          <p:cNvPr id="11" name="Text Placeholder 11"/>
          <p:cNvSpPr>
            <a:spLocks noGrp="1"/>
          </p:cNvSpPr>
          <p:nvPr>
            <p:ph type="body" sz="quarter" idx="16" hasCustomPrompt="1"/>
          </p:nvPr>
        </p:nvSpPr>
        <p:spPr>
          <a:xfrm>
            <a:off x="4953000" y="2743200"/>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Text Placeholder 13"/>
          <p:cNvSpPr>
            <a:spLocks noGrp="1"/>
          </p:cNvSpPr>
          <p:nvPr>
            <p:ph type="body" sz="quarter" idx="17"/>
          </p:nvPr>
        </p:nvSpPr>
        <p:spPr>
          <a:xfrm>
            <a:off x="533400" y="1749188"/>
            <a:ext cx="8153400" cy="685800"/>
          </a:xfrm>
        </p:spPr>
        <p:txBody>
          <a:bodyPr>
            <a:normAutofit/>
          </a:bodyPr>
          <a:lstStyle>
            <a:lvl1pPr marL="0" indent="0">
              <a:buFontTx/>
              <a:buNone/>
              <a:defRPr lang="en-US" sz="1800" kern="1200" dirty="0" smtClean="0">
                <a:solidFill>
                  <a:schemeClr val="accent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styles</a:t>
            </a:r>
          </a:p>
        </p:txBody>
      </p:sp>
      <p:sp>
        <p:nvSpPr>
          <p:cNvPr id="23" name="Text Placeholder 11"/>
          <p:cNvSpPr>
            <a:spLocks noGrp="1"/>
          </p:cNvSpPr>
          <p:nvPr>
            <p:ph type="body" sz="quarter" idx="18" hasCustomPrompt="1"/>
          </p:nvPr>
        </p:nvSpPr>
        <p:spPr>
          <a:xfrm>
            <a:off x="533400" y="4495799"/>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4" name="Text Placeholder 13"/>
          <p:cNvSpPr>
            <a:spLocks noGrp="1"/>
          </p:cNvSpPr>
          <p:nvPr>
            <p:ph type="body" sz="quarter" idx="19"/>
          </p:nvPr>
        </p:nvSpPr>
        <p:spPr>
          <a:xfrm>
            <a:off x="533400" y="4953001"/>
            <a:ext cx="3733800" cy="990603"/>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a:t>
            </a:r>
          </a:p>
          <a:p>
            <a:pPr lvl="0"/>
            <a:endParaRPr lang="en-US" dirty="0"/>
          </a:p>
          <a:p>
            <a:pPr lvl="0"/>
            <a:endParaRPr lang="en-US" dirty="0"/>
          </a:p>
        </p:txBody>
      </p:sp>
      <p:sp>
        <p:nvSpPr>
          <p:cNvPr id="25" name="Text Placeholder 13"/>
          <p:cNvSpPr>
            <a:spLocks noGrp="1"/>
          </p:cNvSpPr>
          <p:nvPr>
            <p:ph type="body" sz="quarter" idx="20"/>
          </p:nvPr>
        </p:nvSpPr>
        <p:spPr>
          <a:xfrm>
            <a:off x="4953000" y="4953001"/>
            <a:ext cx="3733800" cy="990603"/>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styles</a:t>
            </a:r>
          </a:p>
        </p:txBody>
      </p:sp>
      <p:sp>
        <p:nvSpPr>
          <p:cNvPr id="26" name="Text Placeholder 11"/>
          <p:cNvSpPr>
            <a:spLocks noGrp="1"/>
          </p:cNvSpPr>
          <p:nvPr>
            <p:ph type="body" sz="quarter" idx="21" hasCustomPrompt="1"/>
          </p:nvPr>
        </p:nvSpPr>
        <p:spPr>
          <a:xfrm>
            <a:off x="4953000" y="4495799"/>
            <a:ext cx="3733800" cy="4572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0"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22"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133253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609600" y="1498600"/>
            <a:ext cx="7924800" cy="4292600"/>
          </a:xfrm>
          <a:solidFill>
            <a:srgbClr val="FFF2DA"/>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endParaRPr lang="en-US"/>
          </a:p>
        </p:txBody>
      </p:sp>
      <p:sp>
        <p:nvSpPr>
          <p:cNvPr id="7" name="Title 6"/>
          <p:cNvSpPr>
            <a:spLocks noGrp="1"/>
          </p:cNvSpPr>
          <p:nvPr>
            <p:ph type="title" hasCustomPrompt="1"/>
          </p:nvPr>
        </p:nvSpPr>
        <p:spPr>
          <a:xfrm>
            <a:off x="533400" y="274637"/>
            <a:ext cx="8153400" cy="1143000"/>
          </a:xfrm>
        </p:spPr>
        <p:txBody>
          <a:bodyPr/>
          <a:lstStyle>
            <a:lvl1pPr algn="l">
              <a:defRPr>
                <a:solidFill>
                  <a:schemeClr val="accent1"/>
                </a:solidFill>
              </a:defRPr>
            </a:lvl1pPr>
          </a:lstStyle>
          <a:p>
            <a:r>
              <a:rPr lang="en-US" dirty="0"/>
              <a:t>CLICK TO EDIT MASTER TITLE STYLE</a:t>
            </a:r>
          </a:p>
        </p:txBody>
      </p:sp>
      <p:sp>
        <p:nvSpPr>
          <p:cNvPr id="12" name="Text Placeholder 11"/>
          <p:cNvSpPr>
            <a:spLocks noGrp="1"/>
          </p:cNvSpPr>
          <p:nvPr>
            <p:ph type="body" sz="quarter" idx="13" hasCustomPrompt="1"/>
          </p:nvPr>
        </p:nvSpPr>
        <p:spPr>
          <a:xfrm>
            <a:off x="4191000" y="4876800"/>
            <a:ext cx="4343400" cy="457200"/>
          </a:xfrm>
          <a:solidFill>
            <a:schemeClr val="accent1"/>
          </a:solidFill>
        </p:spPr>
        <p:txBody>
          <a:bodyPr>
            <a:noAutofit/>
          </a:bodyPr>
          <a:lstStyle>
            <a:lvl1pPr marL="0" indent="0" algn="r" defTabSz="914400" rtl="0" eaLnBrk="1" latinLnBrk="0" hangingPunct="1">
              <a:spcBef>
                <a:spcPts val="0"/>
              </a:spcBef>
              <a:buFont typeface="Arial" pitchFamily="34" charset="0"/>
              <a:buNone/>
              <a:defRPr lang="en-US" sz="1800" b="0" i="0" kern="1200" dirty="0">
                <a:solidFill>
                  <a:schemeClr val="bg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1"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5"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42881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b="0" i="0">
                <a:latin typeface="Trebuchet MS"/>
                <a:cs typeface="Trebuchet MS"/>
              </a:defRPr>
            </a:lvl1pPr>
          </a:lstStyle>
          <a:p>
            <a:r>
              <a:rPr lang="en-US" dirty="0"/>
              <a:t>CLICK TO EDIT MASTER TITLE STYLE</a:t>
            </a:r>
          </a:p>
        </p:txBody>
      </p:sp>
      <p:sp>
        <p:nvSpPr>
          <p:cNvPr id="12" name="Text Placeholder 11"/>
          <p:cNvSpPr>
            <a:spLocks noGrp="1"/>
          </p:cNvSpPr>
          <p:nvPr>
            <p:ph type="body" sz="quarter" idx="13" hasCustomPrompt="1"/>
          </p:nvPr>
        </p:nvSpPr>
        <p:spPr>
          <a:xfrm>
            <a:off x="4648200" y="1752600"/>
            <a:ext cx="3962400" cy="533400"/>
          </a:xfrm>
        </p:spPr>
        <p:txBody>
          <a:bodyPr>
            <a:normAutofit/>
          </a:bodyPr>
          <a:lstStyle>
            <a:lvl1pPr marL="0" indent="0">
              <a:spcBef>
                <a:spcPts val="0"/>
              </a:spcBef>
              <a:buFontTx/>
              <a:buNone/>
              <a:defRPr lang="en-US" sz="1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13"/>
          <p:cNvSpPr>
            <a:spLocks noGrp="1"/>
          </p:cNvSpPr>
          <p:nvPr>
            <p:ph type="body" sz="quarter" idx="14"/>
          </p:nvPr>
        </p:nvSpPr>
        <p:spPr>
          <a:xfrm>
            <a:off x="4648200" y="2286000"/>
            <a:ext cx="3962400" cy="3505200"/>
          </a:xfrm>
        </p:spPr>
        <p:txBody>
          <a:bodyPr vert="horz" lIns="91440" tIns="45720" rIns="91440" bIns="45720" rtlCol="0">
            <a:normAutofit/>
          </a:bodyPr>
          <a:lstStyle>
            <a:lvl1pPr>
              <a:buFontTx/>
              <a:buNone/>
              <a:defRPr lang="en-US" sz="1800" dirty="0" smtClean="0"/>
            </a:lvl1pPr>
          </a:lstStyle>
          <a:p>
            <a:pPr marL="0" lvl="0" indent="0">
              <a:buFontTx/>
              <a:buNone/>
            </a:pPr>
            <a:r>
              <a:rPr lang="en-US" dirty="0"/>
              <a:t>Click to edit Master text styles</a:t>
            </a:r>
          </a:p>
        </p:txBody>
      </p:sp>
      <p:sp>
        <p:nvSpPr>
          <p:cNvPr id="6" name="Picture Placeholder 2"/>
          <p:cNvSpPr>
            <a:spLocks noGrp="1"/>
          </p:cNvSpPr>
          <p:nvPr>
            <p:ph type="pic" sz="quarter" idx="15"/>
          </p:nvPr>
        </p:nvSpPr>
        <p:spPr>
          <a:xfrm>
            <a:off x="609600" y="1752600"/>
            <a:ext cx="3733800" cy="4044509"/>
          </a:xfrm>
          <a:solidFill>
            <a:schemeClr val="accent2">
              <a:lumMod val="20000"/>
              <a:lumOff val="80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endParaRPr lang="en-US" dirty="0"/>
          </a:p>
        </p:txBody>
      </p:sp>
      <p:sp>
        <p:nvSpPr>
          <p:cNvPr id="15"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7"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231027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3" name="Table Placeholder 2"/>
          <p:cNvSpPr>
            <a:spLocks noGrp="1"/>
          </p:cNvSpPr>
          <p:nvPr>
            <p:ph type="tbl" sz="quarter" idx="18"/>
          </p:nvPr>
        </p:nvSpPr>
        <p:spPr>
          <a:xfrm>
            <a:off x="609600" y="2438400"/>
            <a:ext cx="8077200" cy="2590800"/>
          </a:xfrm>
        </p:spPr>
        <p:txBody>
          <a:bodyPr/>
          <a:lstStyle/>
          <a:p>
            <a:endParaRPr lang="en-US" dirty="0"/>
          </a:p>
        </p:txBody>
      </p:sp>
      <p:sp>
        <p:nvSpPr>
          <p:cNvPr id="21" name="Text Placeholder 11"/>
          <p:cNvSpPr>
            <a:spLocks noGrp="1"/>
          </p:cNvSpPr>
          <p:nvPr>
            <p:ph type="body" sz="quarter" idx="13" hasCustomPrompt="1"/>
          </p:nvPr>
        </p:nvSpPr>
        <p:spPr>
          <a:xfrm>
            <a:off x="533400" y="1752600"/>
            <a:ext cx="3733800" cy="457200"/>
          </a:xfrm>
        </p:spPr>
        <p:txBody>
          <a:bodyPr>
            <a:normAutofit/>
          </a:bodyPr>
          <a:lstStyle>
            <a:lvl1pPr marL="0" indent="0">
              <a:spcBef>
                <a:spcPts val="0"/>
              </a:spcBef>
              <a:buFontTx/>
              <a:buNone/>
              <a:defRPr lang="en-US" sz="2400" b="0" i="0" kern="1200" baseline="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TABLE TITLE</a:t>
            </a:r>
          </a:p>
        </p:txBody>
      </p:sp>
      <p:sp>
        <p:nvSpPr>
          <p:cNvPr id="22" name="Text Placeholder 13"/>
          <p:cNvSpPr>
            <a:spLocks noGrp="1"/>
          </p:cNvSpPr>
          <p:nvPr>
            <p:ph type="body" sz="quarter" idx="14" hasCustomPrompt="1"/>
          </p:nvPr>
        </p:nvSpPr>
        <p:spPr>
          <a:xfrm>
            <a:off x="533400" y="5181600"/>
            <a:ext cx="8153400" cy="533400"/>
          </a:xfrm>
        </p:spPr>
        <p:txBody>
          <a:bodyPr>
            <a:normAutofit/>
          </a:bodyPr>
          <a:lstStyle>
            <a:lvl1pPr marL="0" indent="0">
              <a:buFontTx/>
              <a:buNone/>
              <a:defRPr lang="en-US" sz="1800" kern="1200" dirty="0" smtClean="0">
                <a:solidFill>
                  <a:srgbClr val="C00000"/>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Caption or description</a:t>
            </a:r>
          </a:p>
          <a:p>
            <a:pPr lvl="0"/>
            <a:endParaRPr lang="en-US" dirty="0"/>
          </a:p>
        </p:txBody>
      </p:sp>
      <p:sp>
        <p:nvSpPr>
          <p:cNvPr id="14"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15"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41669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6477000" y="2209800"/>
            <a:ext cx="2133600" cy="1524000"/>
          </a:xfrm>
          <a:solidFill>
            <a:schemeClr val="accent2">
              <a:lumMod val="20000"/>
              <a:lumOff val="80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endParaRPr lang="en-US" dirty="0"/>
          </a:p>
        </p:txBody>
      </p:sp>
      <p:sp>
        <p:nvSpPr>
          <p:cNvPr id="3" name="Picture Placeholder 2"/>
          <p:cNvSpPr>
            <a:spLocks noGrp="1"/>
          </p:cNvSpPr>
          <p:nvPr>
            <p:ph type="pic" sz="quarter" idx="18"/>
          </p:nvPr>
        </p:nvSpPr>
        <p:spPr>
          <a:xfrm>
            <a:off x="609600" y="2209800"/>
            <a:ext cx="2133600" cy="1524000"/>
          </a:xfrm>
          <a:solidFill>
            <a:schemeClr val="accent2">
              <a:lumMod val="20000"/>
              <a:lumOff val="80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endParaRPr lang="en-US" dirty="0"/>
          </a:p>
        </p:txBody>
      </p:sp>
      <p:sp>
        <p:nvSpPr>
          <p:cNvPr id="7" name="Title 6"/>
          <p:cNvSpPr>
            <a:spLocks noGrp="1"/>
          </p:cNvSpPr>
          <p:nvPr>
            <p:ph type="title" hasCustomPrompt="1"/>
          </p:nvPr>
        </p:nvSpPr>
        <p:spPr>
          <a:xfrm>
            <a:off x="533400" y="274637"/>
            <a:ext cx="8153400" cy="1143000"/>
          </a:xfrm>
        </p:spPr>
        <p:txBody>
          <a:bodyPr/>
          <a:lstStyle>
            <a:lvl1pPr algn="l">
              <a:defRPr/>
            </a:lvl1pPr>
          </a:lstStyle>
          <a:p>
            <a:r>
              <a:rPr lang="en-US" dirty="0"/>
              <a:t>CLICK TO EDIT MASTER TITLE STYLE</a:t>
            </a:r>
          </a:p>
        </p:txBody>
      </p:sp>
      <p:sp>
        <p:nvSpPr>
          <p:cNvPr id="12" name="Text Placeholder 11"/>
          <p:cNvSpPr>
            <a:spLocks noGrp="1"/>
          </p:cNvSpPr>
          <p:nvPr>
            <p:ph type="body" sz="quarter" idx="13" hasCustomPrompt="1"/>
          </p:nvPr>
        </p:nvSpPr>
        <p:spPr>
          <a:xfrm>
            <a:off x="609600" y="4038600"/>
            <a:ext cx="2438400" cy="457200"/>
          </a:xfrm>
        </p:spPr>
        <p:txBody>
          <a:bodyPr>
            <a:noAutofit/>
          </a:bodyPr>
          <a:lstStyle>
            <a:lvl1pPr marL="0" indent="0">
              <a:spcBef>
                <a:spcPts val="0"/>
              </a:spcBef>
              <a:buFontTx/>
              <a:buNone/>
              <a:defRPr lang="en-US" sz="2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 HERE</a:t>
            </a:r>
          </a:p>
        </p:txBody>
      </p:sp>
      <p:sp>
        <p:nvSpPr>
          <p:cNvPr id="14" name="Text Placeholder 13"/>
          <p:cNvSpPr>
            <a:spLocks noGrp="1"/>
          </p:cNvSpPr>
          <p:nvPr>
            <p:ph type="body" sz="quarter" idx="14" hasCustomPrompt="1"/>
          </p:nvPr>
        </p:nvSpPr>
        <p:spPr>
          <a:xfrm>
            <a:off x="609600" y="4876800"/>
            <a:ext cx="2438400" cy="914400"/>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Description</a:t>
            </a:r>
          </a:p>
        </p:txBody>
      </p:sp>
      <p:sp>
        <p:nvSpPr>
          <p:cNvPr id="17" name="Text Placeholder 13"/>
          <p:cNvSpPr>
            <a:spLocks noGrp="1"/>
          </p:cNvSpPr>
          <p:nvPr>
            <p:ph type="body" sz="quarter" idx="17"/>
          </p:nvPr>
        </p:nvSpPr>
        <p:spPr>
          <a:xfrm>
            <a:off x="533400" y="1600202"/>
            <a:ext cx="8153400" cy="460612"/>
          </a:xfrm>
        </p:spPr>
        <p:txBody>
          <a:bodyPr>
            <a:normAutofit/>
          </a:bodyPr>
          <a:lstStyle>
            <a:lvl1pPr marL="0" indent="0">
              <a:buFontTx/>
              <a:buNone/>
              <a:defRPr lang="en-US" sz="1800" kern="1200" dirty="0" smtClean="0">
                <a:solidFill>
                  <a:schemeClr val="accent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Click to edit Master text styles</a:t>
            </a:r>
          </a:p>
        </p:txBody>
      </p:sp>
      <p:sp>
        <p:nvSpPr>
          <p:cNvPr id="21" name="Picture Placeholder 2"/>
          <p:cNvSpPr>
            <a:spLocks noGrp="1"/>
          </p:cNvSpPr>
          <p:nvPr>
            <p:ph type="pic" sz="quarter" idx="19"/>
          </p:nvPr>
        </p:nvSpPr>
        <p:spPr>
          <a:xfrm>
            <a:off x="3581400" y="2216624"/>
            <a:ext cx="2133600" cy="1524000"/>
          </a:xfrm>
          <a:solidFill>
            <a:schemeClr val="accent2">
              <a:lumMod val="20000"/>
              <a:lumOff val="80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endParaRPr lang="en-US" dirty="0"/>
          </a:p>
        </p:txBody>
      </p:sp>
      <p:sp>
        <p:nvSpPr>
          <p:cNvPr id="27" name="Text Placeholder 13"/>
          <p:cNvSpPr>
            <a:spLocks noGrp="1"/>
          </p:cNvSpPr>
          <p:nvPr>
            <p:ph type="body" sz="quarter" idx="21" hasCustomPrompt="1"/>
          </p:nvPr>
        </p:nvSpPr>
        <p:spPr>
          <a:xfrm>
            <a:off x="609600" y="4495800"/>
            <a:ext cx="2438400" cy="381000"/>
          </a:xfrm>
        </p:spPr>
        <p:txBody>
          <a:bodyPr>
            <a:normAutofit/>
          </a:bodyPr>
          <a:lstStyle>
            <a:lvl1pPr marL="0" indent="0">
              <a:spcBef>
                <a:spcPts val="0"/>
              </a:spcBef>
              <a:buFontTx/>
              <a:buNone/>
              <a:defRPr lang="en-US" sz="1600" i="1"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 Title ]</a:t>
            </a:r>
          </a:p>
        </p:txBody>
      </p:sp>
      <p:sp>
        <p:nvSpPr>
          <p:cNvPr id="32" name="Text Placeholder 11"/>
          <p:cNvSpPr>
            <a:spLocks noGrp="1"/>
          </p:cNvSpPr>
          <p:nvPr>
            <p:ph type="body" sz="quarter" idx="22" hasCustomPrompt="1"/>
          </p:nvPr>
        </p:nvSpPr>
        <p:spPr>
          <a:xfrm>
            <a:off x="3581400" y="4038600"/>
            <a:ext cx="2438400" cy="457200"/>
          </a:xfrm>
        </p:spPr>
        <p:txBody>
          <a:bodyPr>
            <a:noAutofit/>
          </a:bodyPr>
          <a:lstStyle>
            <a:lvl1pPr marL="0" indent="0">
              <a:spcBef>
                <a:spcPts val="0"/>
              </a:spcBef>
              <a:buFontTx/>
              <a:buNone/>
              <a:defRPr lang="en-US" sz="2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 HERE</a:t>
            </a:r>
          </a:p>
        </p:txBody>
      </p:sp>
      <p:sp>
        <p:nvSpPr>
          <p:cNvPr id="33" name="Text Placeholder 13"/>
          <p:cNvSpPr>
            <a:spLocks noGrp="1"/>
          </p:cNvSpPr>
          <p:nvPr>
            <p:ph type="body" sz="quarter" idx="23" hasCustomPrompt="1"/>
          </p:nvPr>
        </p:nvSpPr>
        <p:spPr>
          <a:xfrm>
            <a:off x="3581400" y="4876800"/>
            <a:ext cx="2438400" cy="914400"/>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Description</a:t>
            </a:r>
          </a:p>
        </p:txBody>
      </p:sp>
      <p:sp>
        <p:nvSpPr>
          <p:cNvPr id="34" name="Text Placeholder 13"/>
          <p:cNvSpPr>
            <a:spLocks noGrp="1"/>
          </p:cNvSpPr>
          <p:nvPr>
            <p:ph type="body" sz="quarter" idx="24" hasCustomPrompt="1"/>
          </p:nvPr>
        </p:nvSpPr>
        <p:spPr>
          <a:xfrm>
            <a:off x="3581400" y="4495800"/>
            <a:ext cx="2438400" cy="381000"/>
          </a:xfrm>
        </p:spPr>
        <p:txBody>
          <a:bodyPr>
            <a:normAutofit/>
          </a:bodyPr>
          <a:lstStyle>
            <a:lvl1pPr marL="0" indent="0">
              <a:spcBef>
                <a:spcPts val="0"/>
              </a:spcBef>
              <a:buFontTx/>
              <a:buNone/>
              <a:defRPr lang="en-US" sz="1600" i="1"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 Title ]</a:t>
            </a:r>
          </a:p>
        </p:txBody>
      </p:sp>
      <p:sp>
        <p:nvSpPr>
          <p:cNvPr id="35" name="Text Placeholder 11"/>
          <p:cNvSpPr>
            <a:spLocks noGrp="1"/>
          </p:cNvSpPr>
          <p:nvPr>
            <p:ph type="body" sz="quarter" idx="25" hasCustomPrompt="1"/>
          </p:nvPr>
        </p:nvSpPr>
        <p:spPr>
          <a:xfrm>
            <a:off x="6477000" y="4038600"/>
            <a:ext cx="2438400" cy="457200"/>
          </a:xfrm>
        </p:spPr>
        <p:txBody>
          <a:bodyPr>
            <a:noAutofit/>
          </a:bodyPr>
          <a:lstStyle>
            <a:lvl1pPr marL="0" indent="0">
              <a:spcBef>
                <a:spcPts val="0"/>
              </a:spcBef>
              <a:buFontTx/>
              <a:buNone/>
              <a:defRPr lang="en-US" sz="2600" b="0" i="0" kern="1200" dirty="0" smtClean="0">
                <a:solidFill>
                  <a:schemeClr val="accent1"/>
                </a:solidFill>
                <a:latin typeface="Trebuchet MS"/>
                <a:ea typeface="+mn-ea"/>
                <a:cs typeface="Trebuchet M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 HERE</a:t>
            </a:r>
          </a:p>
        </p:txBody>
      </p:sp>
      <p:sp>
        <p:nvSpPr>
          <p:cNvPr id="36" name="Text Placeholder 13"/>
          <p:cNvSpPr>
            <a:spLocks noGrp="1"/>
          </p:cNvSpPr>
          <p:nvPr>
            <p:ph type="body" sz="quarter" idx="26" hasCustomPrompt="1"/>
          </p:nvPr>
        </p:nvSpPr>
        <p:spPr>
          <a:xfrm>
            <a:off x="6477000" y="4876800"/>
            <a:ext cx="2438400" cy="914400"/>
          </a:xfrm>
        </p:spPr>
        <p:txBody>
          <a:bodyPr>
            <a:normAutofit/>
          </a:bodyPr>
          <a:lstStyle>
            <a:lvl1pPr marL="0" indent="0">
              <a:buFontTx/>
              <a:buNone/>
              <a:defRPr lang="en-US" sz="1800"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Description</a:t>
            </a:r>
          </a:p>
        </p:txBody>
      </p:sp>
      <p:sp>
        <p:nvSpPr>
          <p:cNvPr id="37" name="Text Placeholder 13"/>
          <p:cNvSpPr>
            <a:spLocks noGrp="1"/>
          </p:cNvSpPr>
          <p:nvPr>
            <p:ph type="body" sz="quarter" idx="27" hasCustomPrompt="1"/>
          </p:nvPr>
        </p:nvSpPr>
        <p:spPr>
          <a:xfrm>
            <a:off x="6477000" y="4495800"/>
            <a:ext cx="2438400" cy="381000"/>
          </a:xfrm>
        </p:spPr>
        <p:txBody>
          <a:bodyPr>
            <a:normAutofit/>
          </a:bodyPr>
          <a:lstStyle>
            <a:lvl1pPr marL="0" indent="0">
              <a:spcBef>
                <a:spcPts val="0"/>
              </a:spcBef>
              <a:buFontTx/>
              <a:buNone/>
              <a:defRPr lang="en-US" sz="1600" i="1" kern="1200" dirty="0" smtClean="0">
                <a:solidFill>
                  <a:schemeClr val="tx1"/>
                </a:solidFill>
                <a:latin typeface="+mn-lt"/>
                <a:ea typeface="+mn-ea"/>
                <a:cs typeface="+mn-cs"/>
              </a:defRPr>
            </a:lvl1pPr>
            <a:lvl2pPr marL="457200" indent="0">
              <a:buFontTx/>
              <a:buNone/>
              <a:defRPr lang="en-US" sz="1600" kern="1200" dirty="0" smtClean="0">
                <a:solidFill>
                  <a:schemeClr val="tx1"/>
                </a:solidFill>
                <a:latin typeface="+mn-lt"/>
                <a:ea typeface="+mn-ea"/>
                <a:cs typeface="+mn-cs"/>
              </a:defRPr>
            </a:lvl2pPr>
            <a:lvl3pPr marL="914400" indent="0">
              <a:buFontTx/>
              <a:buNone/>
              <a:defRPr lang="en-US" sz="1600" kern="1200" dirty="0" smtClean="0">
                <a:solidFill>
                  <a:schemeClr val="tx1"/>
                </a:solidFill>
                <a:latin typeface="+mn-lt"/>
                <a:ea typeface="+mn-ea"/>
                <a:cs typeface="+mn-cs"/>
              </a:defRPr>
            </a:lvl3pPr>
            <a:lvl4pPr marL="1371600" indent="0">
              <a:buFontTx/>
              <a:buNone/>
              <a:defRPr lang="en-US" sz="1600" kern="1200" dirty="0" smtClean="0">
                <a:solidFill>
                  <a:schemeClr val="tx1"/>
                </a:solidFill>
                <a:latin typeface="+mn-lt"/>
                <a:ea typeface="+mn-ea"/>
                <a:cs typeface="+mn-cs"/>
              </a:defRPr>
            </a:lvl4pPr>
            <a:lvl5pPr marL="1828800" indent="0">
              <a:buFontTx/>
              <a:buNone/>
              <a:defRPr lang="en-US" sz="1600" kern="1200" dirty="0">
                <a:solidFill>
                  <a:schemeClr val="tx1"/>
                </a:solidFill>
                <a:latin typeface="+mn-lt"/>
                <a:ea typeface="+mn-ea"/>
                <a:cs typeface="+mn-cs"/>
              </a:defRPr>
            </a:lvl5pPr>
          </a:lstStyle>
          <a:p>
            <a:pPr lvl="0"/>
            <a:r>
              <a:rPr lang="en-US" dirty="0"/>
              <a:t>[ Title ]</a:t>
            </a:r>
          </a:p>
        </p:txBody>
      </p:sp>
      <p:sp>
        <p:nvSpPr>
          <p:cNvPr id="2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defRPr lang="en-US" smtClean="0"/>
            </a:lvl1pPr>
          </a:lstStyle>
          <a:p>
            <a:fld id="{9D955F5F-96B5-4123-A0BF-F5126ED54847}" type="slidenum">
              <a:rPr lang="en-US" smtClean="0"/>
              <a:pPr/>
              <a:t>‹#›</a:t>
            </a:fld>
            <a:endParaRPr lang="en-US" dirty="0"/>
          </a:p>
        </p:txBody>
      </p:sp>
      <p:sp>
        <p:nvSpPr>
          <p:cNvPr id="28" name="Date Placeholder 3"/>
          <p:cNvSpPr txBox="1">
            <a:spLocks/>
          </p:cNvSpPr>
          <p:nvPr userDrawn="1"/>
        </p:nvSpPr>
        <p:spPr>
          <a:xfrm>
            <a:off x="1143000" y="6400800"/>
            <a:ext cx="3962400" cy="246221"/>
          </a:xfrm>
          <a:prstGeom prst="rect">
            <a:avLst/>
          </a:prstGeom>
          <a:noFill/>
        </p:spPr>
        <p:txBody>
          <a:bodyPr wrap="square" rtlCol="0">
            <a:spAutoFit/>
          </a:bodyPr>
          <a:lstStyle>
            <a:defPPr>
              <a:defRPr lang="en-US"/>
            </a:defPPr>
            <a:lvl1pPr marL="0" algn="l" defTabSz="914400" rtl="0" eaLnBrk="1" latinLnBrk="0" hangingPunct="1">
              <a:defRPr lang="en-US" sz="10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141039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96000"/>
            <a:ext cx="9144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33400" y="274637"/>
            <a:ext cx="8153400" cy="1143000"/>
          </a:xfrm>
          <a:prstGeom prst="rect">
            <a:avLst/>
          </a:prstGeom>
        </p:spPr>
        <p:txBody>
          <a:bodyPr vert="horz" lIns="91440" tIns="45720" rIns="91440" bIns="45720" rtlCol="0" anchor="ctr">
            <a:normAutofit/>
          </a:bodyPr>
          <a:lstStyle/>
          <a:p>
            <a:pPr lvl="0" algn="l"/>
            <a:r>
              <a:rPr lang="en-US" dirty="0"/>
              <a:t>CLICK TO EDIT MASTER TITLE STYLE</a:t>
            </a:r>
          </a:p>
        </p:txBody>
      </p:sp>
      <p:sp>
        <p:nvSpPr>
          <p:cNvPr id="3" name="Text Placeholder 2"/>
          <p:cNvSpPr>
            <a:spLocks noGrp="1"/>
          </p:cNvSpPr>
          <p:nvPr>
            <p:ph type="body" idx="1"/>
          </p:nvPr>
        </p:nvSpPr>
        <p:spPr>
          <a:xfrm>
            <a:off x="533400" y="1600201"/>
            <a:ext cx="8153400" cy="4525963"/>
          </a:xfrm>
          <a:prstGeom prst="rect">
            <a:avLst/>
          </a:prstGeom>
        </p:spPr>
        <p:txBody>
          <a:bodyPr vert="horz" lIns="91440" tIns="45720" rIns="91440" bIns="45720" rtlCol="0">
            <a:normAutofit/>
          </a:bodyPr>
          <a:lstStyle/>
          <a:p>
            <a:pPr marL="0" lvl="0" indent="0">
              <a:buFontTx/>
              <a:buNone/>
            </a:pPr>
            <a:r>
              <a:rPr lang="en-US" dirty="0"/>
              <a:t>Click to edit Master text styles</a:t>
            </a:r>
          </a:p>
          <a:p>
            <a:pPr marL="457200" lvl="1" indent="0">
              <a:buFontTx/>
              <a:buNone/>
            </a:pPr>
            <a:r>
              <a:rPr lang="en-US" dirty="0"/>
              <a:t>Second level</a:t>
            </a:r>
          </a:p>
          <a:p>
            <a:pPr marL="914400" lvl="2" indent="0">
              <a:buFontTx/>
              <a:buNone/>
            </a:pPr>
            <a:r>
              <a:rPr lang="en-US" dirty="0"/>
              <a:t>Third level</a:t>
            </a:r>
          </a:p>
          <a:p>
            <a:pPr marL="1371600" lvl="3" indent="0">
              <a:buFontTx/>
              <a:buNone/>
            </a:pPr>
            <a:r>
              <a:rPr lang="en-US" dirty="0"/>
              <a:t>Fourth level</a:t>
            </a:r>
          </a:p>
          <a:p>
            <a:pPr marL="1828800" lvl="4" indent="0">
              <a:buFontTx/>
              <a:buNone/>
            </a:pPr>
            <a:r>
              <a:rPr lang="en-US" dirty="0"/>
              <a:t>Fifth level</a:t>
            </a:r>
          </a:p>
        </p:txBody>
      </p:sp>
      <p:sp>
        <p:nvSpPr>
          <p:cNvPr id="4" name="Date Placeholder 3"/>
          <p:cNvSpPr>
            <a:spLocks noGrp="1"/>
          </p:cNvSpPr>
          <p:nvPr>
            <p:ph type="dt" sz="half" idx="2"/>
          </p:nvPr>
        </p:nvSpPr>
        <p:spPr>
          <a:xfrm>
            <a:off x="1143000" y="6400800"/>
            <a:ext cx="3962400" cy="246221"/>
          </a:xfrm>
          <a:prstGeom prst="rect">
            <a:avLst/>
          </a:prstGeom>
          <a:noFill/>
        </p:spPr>
        <p:txBody>
          <a:bodyPr wrap="square" rtlCol="0">
            <a:spAutoFit/>
          </a:bodyPr>
          <a:lstStyle>
            <a:lvl1pPr>
              <a:defRPr lang="en-US" sz="1000" i="1" smtClean="0">
                <a:solidFill>
                  <a:schemeClr val="bg1"/>
                </a:solidFill>
              </a:defRPr>
            </a:lvl1pPr>
          </a:lstStyle>
          <a:p>
            <a:r>
              <a:rPr lang="en-US" dirty="0"/>
              <a:t>Origin Fire Consultants, </a:t>
            </a:r>
            <a:fld id="{A7061EFB-D662-457D-9F37-0E9925A9399E}" type="datetime4">
              <a:rPr lang="en-US" smtClean="0"/>
              <a:pPr/>
              <a:t>October 10, 2017</a:t>
            </a:fld>
            <a:endParaRPr lang="en-US" dirty="0"/>
          </a:p>
        </p:txBody>
      </p:sp>
      <p:sp>
        <p:nvSpPr>
          <p:cNvPr id="6" name="Slide Number Placeholder 5"/>
          <p:cNvSpPr>
            <a:spLocks noGrp="1"/>
          </p:cNvSpPr>
          <p:nvPr>
            <p:ph type="sldNum" sz="quarter" idx="4"/>
          </p:nvPr>
        </p:nvSpPr>
        <p:spPr>
          <a:xfrm>
            <a:off x="7848600" y="6327340"/>
            <a:ext cx="685800" cy="365125"/>
          </a:xfrm>
          <a:prstGeom prst="roundRect">
            <a:avLst/>
          </a:prstGeom>
          <a:noFill/>
          <a:ln>
            <a:noFill/>
          </a:ln>
          <a:effectLst/>
        </p:spPr>
        <p:txBody>
          <a:bodyPr rtlCol="0" anchor="ctr"/>
          <a:lstStyle>
            <a:lvl1pPr algn="ctr">
              <a:defRPr lang="en-US" spc="300" smtClean="0">
                <a:solidFill>
                  <a:schemeClr val="bg1"/>
                </a:solidFill>
                <a:latin typeface="Bebas Neue" pitchFamily="34" charset="0"/>
              </a:defRPr>
            </a:lvl1pPr>
          </a:lstStyle>
          <a:p>
            <a:fld id="{9D955F5F-96B5-4123-A0BF-F5126ED54847}" type="slidenum">
              <a:rPr lang="en-US" smtClean="0"/>
              <a:pPr/>
              <a:t>‹#›</a:t>
            </a:fld>
            <a:endParaRPr lang="en-US" dirty="0"/>
          </a:p>
        </p:txBody>
      </p:sp>
      <p:pic>
        <p:nvPicPr>
          <p:cNvPr id="8" name="Picture 7" descr="whitesymbol.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173952"/>
            <a:ext cx="607848" cy="607848"/>
          </a:xfrm>
          <a:prstGeom prst="rect">
            <a:avLst/>
          </a:prstGeom>
        </p:spPr>
      </p:pic>
    </p:spTree>
    <p:extLst>
      <p:ext uri="{BB962C8B-B14F-4D97-AF65-F5344CB8AC3E}">
        <p14:creationId xmlns:p14="http://schemas.microsoft.com/office/powerpoint/2010/main" val="76326459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0" r:id="rId3"/>
    <p:sldLayoutId id="2147483660" r:id="rId4"/>
    <p:sldLayoutId id="2147483661" r:id="rId5"/>
    <p:sldLayoutId id="2147483671" r:id="rId6"/>
    <p:sldLayoutId id="2147483672" r:id="rId7"/>
    <p:sldLayoutId id="2147483667" r:id="rId8"/>
    <p:sldLayoutId id="2147483666" r:id="rId9"/>
    <p:sldLayoutId id="2147483673" r:id="rId10"/>
    <p:sldLayoutId id="2147483662" r:id="rId11"/>
    <p:sldLayoutId id="2147483664" r:id="rId12"/>
    <p:sldLayoutId id="2147483670" r:id="rId13"/>
    <p:sldLayoutId id="2147483665" r:id="rId14"/>
    <p:sldLayoutId id="2147483663" r:id="rId15"/>
    <p:sldLayoutId id="2147483668" r:id="rId16"/>
  </p:sldLayoutIdLst>
  <p:hf hdr="0"/>
  <p:txStyles>
    <p:titleStyle>
      <a:lvl1pPr algn="ctr" defTabSz="914400" rtl="0" eaLnBrk="1" latinLnBrk="0" hangingPunct="1">
        <a:spcBef>
          <a:spcPct val="0"/>
        </a:spcBef>
        <a:buNone/>
        <a:defRPr lang="en-US" sz="3800" b="0" i="0" kern="1200">
          <a:solidFill>
            <a:schemeClr val="accent1"/>
          </a:solidFill>
          <a:latin typeface="Trebuchet MS"/>
          <a:ea typeface="+mj-ea"/>
          <a:cs typeface="Trebuchet MS"/>
        </a:defRPr>
      </a:lvl1pPr>
    </p:titleStyle>
    <p:body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39062"/>
            <a:ext cx="8077200" cy="1600200"/>
          </a:xfrm>
        </p:spPr>
        <p:txBody>
          <a:bodyPr/>
          <a:lstStyle/>
          <a:p>
            <a:pPr algn="ctr">
              <a:lnSpc>
                <a:spcPct val="80000"/>
              </a:lnSpc>
            </a:pPr>
            <a:r>
              <a:rPr lang="en-US" sz="4400" dirty="0">
                <a:solidFill>
                  <a:schemeClr val="accent1"/>
                </a:solidFill>
                <a:latin typeface="Trebuchet MS"/>
                <a:cs typeface="Trebuchet MS"/>
              </a:rPr>
              <a:t>SMOULDERING FIRES</a:t>
            </a:r>
            <a:endParaRPr lang="en-US" sz="4400" dirty="0">
              <a:solidFill>
                <a:schemeClr val="tx1"/>
              </a:solidFill>
              <a:latin typeface="Trebuchet MS"/>
              <a:cs typeface="Trebuchet MS"/>
            </a:endParaRPr>
          </a:p>
        </p:txBody>
      </p:sp>
      <p:sp>
        <p:nvSpPr>
          <p:cNvPr id="7" name="Text Placeholder 6"/>
          <p:cNvSpPr>
            <a:spLocks noGrp="1"/>
          </p:cNvSpPr>
          <p:nvPr>
            <p:ph type="body" sz="quarter" idx="13"/>
          </p:nvPr>
        </p:nvSpPr>
        <p:spPr>
          <a:xfrm>
            <a:off x="723900" y="4876800"/>
            <a:ext cx="7696200" cy="457200"/>
          </a:xfrm>
        </p:spPr>
        <p:txBody>
          <a:bodyPr>
            <a:normAutofit fontScale="92500" lnSpcReduction="10000"/>
          </a:bodyPr>
          <a:lstStyle/>
          <a:p>
            <a:pPr algn="ctr"/>
            <a:r>
              <a:rPr lang="en-US" dirty="0">
                <a:solidFill>
                  <a:schemeClr val="accent1"/>
                </a:solidFill>
                <a:latin typeface="Calibri"/>
                <a:cs typeface="Calibri"/>
              </a:rPr>
              <a:t>Sajeesh Nair</a:t>
            </a:r>
          </a:p>
        </p:txBody>
      </p:sp>
      <p:sp>
        <p:nvSpPr>
          <p:cNvPr id="8" name="Date Placeholder 3"/>
          <p:cNvSpPr>
            <a:spLocks noGrp="1"/>
          </p:cNvSpPr>
          <p:nvPr>
            <p:ph type="dt" sz="half" idx="4294967295"/>
          </p:nvPr>
        </p:nvSpPr>
        <p:spPr>
          <a:xfrm>
            <a:off x="1143000" y="6400800"/>
            <a:ext cx="3962400" cy="246221"/>
          </a:xfrm>
          <a:prstGeom prst="rect">
            <a:avLst/>
          </a:prstGeom>
          <a:noFill/>
        </p:spPr>
        <p:txBody>
          <a:bodyPr wrap="square" rtlCol="0">
            <a:spAutoFit/>
          </a:bodyPr>
          <a:lstStyle>
            <a:lvl1pPr>
              <a:defRPr lang="en-US" sz="1000" i="1" smtClean="0">
                <a:solidFill>
                  <a:schemeClr val="bg1"/>
                </a:solidFill>
              </a:defRPr>
            </a:lvl1pPr>
          </a:lstStyle>
          <a:p>
            <a:r>
              <a:rPr lang="en-US" dirty="0"/>
              <a:t>Origin Fire Consultants, </a:t>
            </a:r>
            <a:fld id="{A7061EFB-D662-457D-9F37-0E9925A9399E}" type="datetime4">
              <a:rPr lang="en-US" smtClean="0"/>
              <a:pPr/>
              <a:t>October 10, 2017</a:t>
            </a:fld>
            <a:endParaRPr lang="en-US" dirty="0"/>
          </a:p>
        </p:txBody>
      </p:sp>
      <p:pic>
        <p:nvPicPr>
          <p:cNvPr id="10" name="Picture 9" descr="OriginOn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017" y="410267"/>
            <a:ext cx="1869966" cy="1925676"/>
          </a:xfrm>
          <a:prstGeom prst="rect">
            <a:avLst/>
          </a:prstGeom>
        </p:spPr>
      </p:pic>
      <p:pic>
        <p:nvPicPr>
          <p:cNvPr id="3" name="Picture 2">
            <a:extLst>
              <a:ext uri="{FF2B5EF4-FFF2-40B4-BE49-F238E27FC236}">
                <a16:creationId xmlns:a16="http://schemas.microsoft.com/office/drawing/2014/main" id="{8413DA31-8F85-4D64-90DB-16987485BBE5}"/>
              </a:ext>
            </a:extLst>
          </p:cNvPr>
          <p:cNvPicPr>
            <a:picLocks noChangeAspect="1"/>
          </p:cNvPicPr>
          <p:nvPr/>
        </p:nvPicPr>
        <p:blipFill>
          <a:blip r:embed="rId3"/>
          <a:stretch>
            <a:fillRect/>
          </a:stretch>
        </p:blipFill>
        <p:spPr>
          <a:xfrm>
            <a:off x="3048000" y="3018556"/>
            <a:ext cx="2950474" cy="1890712"/>
          </a:xfrm>
          <a:prstGeom prst="rect">
            <a:avLst/>
          </a:prstGeom>
        </p:spPr>
      </p:pic>
    </p:spTree>
    <p:extLst>
      <p:ext uri="{BB962C8B-B14F-4D97-AF65-F5344CB8AC3E}">
        <p14:creationId xmlns:p14="http://schemas.microsoft.com/office/powerpoint/2010/main" val="3415856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AF977-BE99-4A49-8498-B7E8FE7BEFAE}"/>
              </a:ext>
            </a:extLst>
          </p:cNvPr>
          <p:cNvSpPr>
            <a:spLocks noGrp="1"/>
          </p:cNvSpPr>
          <p:nvPr>
            <p:ph type="body" sz="quarter" idx="13"/>
          </p:nvPr>
        </p:nvSpPr>
        <p:spPr>
          <a:xfrm>
            <a:off x="518719" y="304800"/>
            <a:ext cx="8153400" cy="457200"/>
          </a:xfrm>
        </p:spPr>
        <p:txBody>
          <a:bodyPr/>
          <a:lstStyle/>
          <a:p>
            <a:r>
              <a:rPr lang="en-NZ" dirty="0"/>
              <a:t>SMOULDERING DESIGN FIRE</a:t>
            </a:r>
          </a:p>
        </p:txBody>
      </p:sp>
      <p:sp>
        <p:nvSpPr>
          <p:cNvPr id="4" name="Text Placeholder 3">
            <a:extLst>
              <a:ext uri="{FF2B5EF4-FFF2-40B4-BE49-F238E27FC236}">
                <a16:creationId xmlns:a16="http://schemas.microsoft.com/office/drawing/2014/main" id="{71D33F8B-9A6A-4850-BB5F-18E5902210FE}"/>
              </a:ext>
            </a:extLst>
          </p:cNvPr>
          <p:cNvSpPr>
            <a:spLocks noGrp="1"/>
          </p:cNvSpPr>
          <p:nvPr>
            <p:ph type="body" sz="quarter" idx="14"/>
          </p:nvPr>
        </p:nvSpPr>
        <p:spPr>
          <a:xfrm>
            <a:off x="447714" y="1465772"/>
            <a:ext cx="3712828" cy="2895601"/>
          </a:xfrm>
        </p:spPr>
        <p:txBody>
          <a:bodyPr>
            <a:normAutofit/>
          </a:bodyPr>
          <a:lstStyle/>
          <a:p>
            <a:pPr marL="342900" lvl="0" indent="-342900" algn="just">
              <a:lnSpc>
                <a:spcPct val="150000"/>
              </a:lnSpc>
              <a:spcBef>
                <a:spcPts val="600"/>
              </a:spcBef>
              <a:spcAft>
                <a:spcPts val="0"/>
              </a:spcAft>
              <a:buFont typeface="Wingdings" panose="05000000000000000000" pitchFamily="2" charset="2"/>
              <a:buChar char="Ø"/>
              <a:tabLst>
                <a:tab pos="914400" algn="l"/>
              </a:tabLst>
            </a:pPr>
            <a:r>
              <a:rPr lang="en-US" dirty="0">
                <a:latin typeface="Calibri" panose="020F0502020204030204" pitchFamily="34" charset="0"/>
                <a:ea typeface="Cambria" panose="02040503050406030204" pitchFamily="18" charset="0"/>
                <a:cs typeface="Times New Roman" panose="02020603050405020304" pitchFamily="18" charset="0"/>
              </a:rPr>
              <a:t>Peak heat release rate </a:t>
            </a:r>
            <a:r>
              <a:rPr lang="en-US" b="1" dirty="0">
                <a:latin typeface="Calibri" panose="020F0502020204030204" pitchFamily="34" charset="0"/>
                <a:ea typeface="Cambria" panose="02040503050406030204" pitchFamily="18" charset="0"/>
                <a:cs typeface="Times New Roman" panose="02020603050405020304" pitchFamily="18" charset="0"/>
              </a:rPr>
              <a:t>42kW</a:t>
            </a:r>
          </a:p>
          <a:p>
            <a:pPr marL="342900" indent="-342900" algn="just">
              <a:lnSpc>
                <a:spcPct val="150000"/>
              </a:lnSpc>
              <a:spcBef>
                <a:spcPts val="600"/>
              </a:spcBef>
              <a:buFont typeface="Wingdings" panose="05000000000000000000" pitchFamily="2" charset="2"/>
              <a:buChar char="Ø"/>
              <a:tabLst>
                <a:tab pos="914400" algn="l"/>
              </a:tabLst>
            </a:pPr>
            <a:r>
              <a:rPr lang="en-US" dirty="0">
                <a:latin typeface="Calibri" panose="020F0502020204030204" pitchFamily="34" charset="0"/>
                <a:cs typeface="Times New Roman" panose="02020603050405020304" pitchFamily="18" charset="0"/>
              </a:rPr>
              <a:t>HRRPUA of </a:t>
            </a:r>
            <a:r>
              <a:rPr lang="en-US" b="1" dirty="0">
                <a:latin typeface="Calibri" panose="020F0502020204030204" pitchFamily="34" charset="0"/>
                <a:cs typeface="Times New Roman" panose="02020603050405020304" pitchFamily="18" charset="0"/>
              </a:rPr>
              <a:t>30kW/m</a:t>
            </a:r>
            <a:r>
              <a:rPr lang="en-US" b="1" baseline="30000" dirty="0">
                <a:latin typeface="Calibri" panose="020F0502020204030204" pitchFamily="34" charset="0"/>
                <a:cs typeface="Times New Roman" panose="02020603050405020304" pitchFamily="18" charset="0"/>
              </a:rPr>
              <a:t>2</a:t>
            </a:r>
            <a:endParaRPr lang="en-NZ" b="1" baseline="30000" dirty="0">
              <a:latin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Wingdings" panose="05000000000000000000" pitchFamily="2" charset="2"/>
              <a:buChar char="Ø"/>
              <a:tabLst>
                <a:tab pos="914400" algn="l"/>
              </a:tabLst>
            </a:pPr>
            <a:r>
              <a:rPr lang="en-US" dirty="0">
                <a:latin typeface="Calibri" panose="020F0502020204030204" pitchFamily="34" charset="0"/>
                <a:cs typeface="Times New Roman" panose="02020603050405020304" pitchFamily="18" charset="0"/>
              </a:rPr>
              <a:t>Δ </a:t>
            </a:r>
            <a:r>
              <a:rPr lang="en-US" dirty="0" err="1">
                <a:latin typeface="Calibri" panose="020F0502020204030204" pitchFamily="34" charset="0"/>
                <a:cs typeface="Times New Roman" panose="02020603050405020304" pitchFamily="18" charset="0"/>
              </a:rPr>
              <a:t>Hc</a:t>
            </a:r>
            <a:r>
              <a:rPr lang="en-US" dirty="0">
                <a:latin typeface="Calibri" panose="020F0502020204030204" pitchFamily="34" charset="0"/>
                <a:cs typeface="Times New Roman" panose="02020603050405020304" pitchFamily="18" charset="0"/>
              </a:rPr>
              <a:t> = </a:t>
            </a:r>
            <a:r>
              <a:rPr lang="en-US" b="1" dirty="0">
                <a:latin typeface="Calibri" panose="020F0502020204030204" pitchFamily="34" charset="0"/>
                <a:cs typeface="Times New Roman" panose="02020603050405020304" pitchFamily="18" charset="0"/>
              </a:rPr>
              <a:t>12MJ/kg</a:t>
            </a:r>
          </a:p>
          <a:p>
            <a:pPr marL="342900" indent="-342900" algn="just">
              <a:lnSpc>
                <a:spcPct val="150000"/>
              </a:lnSpc>
              <a:spcBef>
                <a:spcPts val="600"/>
              </a:spcBef>
              <a:buFont typeface="Wingdings" panose="05000000000000000000" pitchFamily="2" charset="2"/>
              <a:buChar char="Ø"/>
              <a:tabLst>
                <a:tab pos="914400" algn="l"/>
              </a:tabLst>
            </a:pPr>
            <a:r>
              <a:rPr lang="en-US" dirty="0" err="1">
                <a:latin typeface="Calibri" panose="020F0502020204030204" pitchFamily="34" charset="0"/>
                <a:cs typeface="Times New Roman" panose="02020603050405020304" pitchFamily="18" charset="0"/>
              </a:rPr>
              <a:t>Ysoot</a:t>
            </a:r>
            <a:r>
              <a:rPr lang="en-US" dirty="0">
                <a:latin typeface="Calibri" panose="020F0502020204030204" pitchFamily="34" charset="0"/>
                <a:cs typeface="Times New Roman" panose="02020603050405020304" pitchFamily="18" charset="0"/>
              </a:rPr>
              <a:t> = </a:t>
            </a:r>
            <a:r>
              <a:rPr lang="en-US" b="1" dirty="0">
                <a:latin typeface="Calibri" panose="020F0502020204030204" pitchFamily="34" charset="0"/>
                <a:cs typeface="Times New Roman" panose="02020603050405020304" pitchFamily="18" charset="0"/>
              </a:rPr>
              <a:t>0.15 kg/kg</a:t>
            </a:r>
            <a:endParaRPr lang="en-NZ" b="1" dirty="0">
              <a:latin typeface="Calibri" panose="020F0502020204030204" pitchFamily="34" charset="0"/>
              <a:cs typeface="Times New Roman" panose="02020603050405020304" pitchFamily="18" charset="0"/>
            </a:endParaRPr>
          </a:p>
          <a:p>
            <a:pPr marL="342900" indent="-342900" algn="just">
              <a:lnSpc>
                <a:spcPct val="150000"/>
              </a:lnSpc>
              <a:spcBef>
                <a:spcPts val="600"/>
              </a:spcBef>
              <a:buFont typeface="Wingdings" panose="05000000000000000000" pitchFamily="2" charset="2"/>
              <a:buChar char="Ø"/>
              <a:tabLst>
                <a:tab pos="914400" algn="l"/>
              </a:tabLst>
            </a:pPr>
            <a:r>
              <a:rPr lang="en-US" dirty="0" err="1">
                <a:latin typeface="Calibri" panose="020F0502020204030204" pitchFamily="34" charset="0"/>
                <a:cs typeface="Times New Roman" panose="02020603050405020304" pitchFamily="18" charset="0"/>
              </a:rPr>
              <a:t>Yco</a:t>
            </a:r>
            <a:r>
              <a:rPr lang="en-US" dirty="0">
                <a:latin typeface="Calibri" panose="020F0502020204030204" pitchFamily="34" charset="0"/>
                <a:cs typeface="Times New Roman" panose="02020603050405020304" pitchFamily="18" charset="0"/>
              </a:rPr>
              <a:t> = </a:t>
            </a:r>
            <a:r>
              <a:rPr lang="en-US" b="1" dirty="0">
                <a:latin typeface="Calibri" panose="020F0502020204030204" pitchFamily="34" charset="0"/>
                <a:cs typeface="Times New Roman" panose="02020603050405020304" pitchFamily="18" charset="0"/>
              </a:rPr>
              <a:t>0.5 kg/kg</a:t>
            </a:r>
          </a:p>
          <a:p>
            <a:pPr marL="342900" indent="-342900" algn="just">
              <a:lnSpc>
                <a:spcPct val="150000"/>
              </a:lnSpc>
              <a:spcBef>
                <a:spcPts val="600"/>
              </a:spcBef>
              <a:buFont typeface="Wingdings" panose="05000000000000000000" pitchFamily="2" charset="2"/>
              <a:buChar char="Ø"/>
              <a:tabLst>
                <a:tab pos="914400" algn="l"/>
              </a:tabLst>
            </a:pPr>
            <a:endParaRPr lang="en-NZ" dirty="0">
              <a:latin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0"/>
              </a:spcAft>
              <a:buFont typeface="Symbol" panose="05050102010706020507" pitchFamily="18" charset="2"/>
              <a:buChar char=""/>
              <a:tabLst>
                <a:tab pos="914400" algn="l"/>
              </a:tabLs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0"/>
              </a:spcAft>
              <a:buFont typeface="Symbol" panose="05050102010706020507" pitchFamily="18" charset="2"/>
              <a:buChar char=""/>
              <a:tabLst>
                <a:tab pos="914400" algn="l"/>
              </a:tabLst>
            </a:pPr>
            <a:endParaRPr lang="en-NZ" dirty="0">
              <a:highlight>
                <a:srgbClr val="D3D3D3"/>
              </a:highlight>
              <a:latin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4FC1FA-A1CF-40AD-8505-1E65627B73CB}"/>
              </a:ext>
            </a:extLst>
          </p:cNvPr>
          <p:cNvSpPr>
            <a:spLocks noGrp="1"/>
          </p:cNvSpPr>
          <p:nvPr>
            <p:ph type="sldNum" sz="quarter" idx="4"/>
          </p:nvPr>
        </p:nvSpPr>
        <p:spPr/>
        <p:txBody>
          <a:bodyPr/>
          <a:lstStyle/>
          <a:p>
            <a:fld id="{9D955F5F-96B5-4123-A0BF-F5126ED54847}" type="slidenum">
              <a:rPr lang="en-US" smtClean="0"/>
              <a:pPr/>
              <a:t>10</a:t>
            </a:fld>
            <a:endParaRPr lang="en-US" dirty="0"/>
          </a:p>
        </p:txBody>
      </p:sp>
      <p:sp>
        <p:nvSpPr>
          <p:cNvPr id="6" name="Date Placeholder 5">
            <a:extLst>
              <a:ext uri="{FF2B5EF4-FFF2-40B4-BE49-F238E27FC236}">
                <a16:creationId xmlns:a16="http://schemas.microsoft.com/office/drawing/2014/main" id="{A6E52DC8-1FD1-460A-95E1-6EA51C0E4B02}"/>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7" name="Picture 6">
            <a:extLst>
              <a:ext uri="{FF2B5EF4-FFF2-40B4-BE49-F238E27FC236}">
                <a16:creationId xmlns:a16="http://schemas.microsoft.com/office/drawing/2014/main" id="{379FC100-CE23-4EBC-B0C2-D675BDC2705B}"/>
              </a:ext>
            </a:extLst>
          </p:cNvPr>
          <p:cNvPicPr>
            <a:picLocks noChangeAspect="1"/>
          </p:cNvPicPr>
          <p:nvPr/>
        </p:nvPicPr>
        <p:blipFill>
          <a:blip r:embed="rId2"/>
          <a:stretch>
            <a:fillRect/>
          </a:stretch>
        </p:blipFill>
        <p:spPr>
          <a:xfrm>
            <a:off x="4038600" y="1306002"/>
            <a:ext cx="5010150" cy="2943225"/>
          </a:xfrm>
          <a:prstGeom prst="rect">
            <a:avLst/>
          </a:prstGeom>
        </p:spPr>
      </p:pic>
      <p:sp>
        <p:nvSpPr>
          <p:cNvPr id="8" name="Text Placeholder 3">
            <a:extLst>
              <a:ext uri="{FF2B5EF4-FFF2-40B4-BE49-F238E27FC236}">
                <a16:creationId xmlns:a16="http://schemas.microsoft.com/office/drawing/2014/main" id="{CEF4701D-56FD-4BE7-8AA0-7E689FD7B316}"/>
              </a:ext>
            </a:extLst>
          </p:cNvPr>
          <p:cNvSpPr txBox="1">
            <a:spLocks/>
          </p:cNvSpPr>
          <p:nvPr/>
        </p:nvSpPr>
        <p:spPr>
          <a:xfrm>
            <a:off x="592025" y="4201602"/>
            <a:ext cx="3941428" cy="2590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lang="en-US" sz="1800" kern="1200" dirty="0" smtClean="0">
                <a:solidFill>
                  <a:schemeClr val="tx1"/>
                </a:solidFill>
                <a:latin typeface="+mn-lt"/>
                <a:ea typeface="+mn-ea"/>
                <a:cs typeface="+mn-cs"/>
              </a:defRPr>
            </a:lvl1pPr>
            <a:lvl2pPr marL="457200" indent="0" algn="l" defTabSz="914400" rtl="0" eaLnBrk="1" latinLnBrk="0" hangingPunct="1">
              <a:spcBef>
                <a:spcPct val="20000"/>
              </a:spcBef>
              <a:buFontTx/>
              <a:buNone/>
              <a:defRPr lang="en-US" sz="1800" kern="1200" dirty="0" smtClean="0">
                <a:solidFill>
                  <a:schemeClr val="tx1"/>
                </a:solidFill>
                <a:latin typeface="+mn-lt"/>
                <a:ea typeface="+mn-ea"/>
                <a:cs typeface="+mn-cs"/>
              </a:defRPr>
            </a:lvl2pPr>
            <a:lvl3pPr marL="914400" indent="0" algn="l" defTabSz="914400" rtl="0" eaLnBrk="1" latinLnBrk="0" hangingPunct="1">
              <a:spcBef>
                <a:spcPct val="20000"/>
              </a:spcBef>
              <a:buFontTx/>
              <a:buNone/>
              <a:defRPr lang="en-US" sz="1800" kern="1200" dirty="0" smtClean="0">
                <a:solidFill>
                  <a:schemeClr val="tx1"/>
                </a:solidFill>
                <a:latin typeface="+mn-lt"/>
                <a:ea typeface="+mn-ea"/>
                <a:cs typeface="+mn-cs"/>
              </a:defRPr>
            </a:lvl3pPr>
            <a:lvl4pPr marL="1371600" indent="0" algn="l" defTabSz="914400" rtl="0" eaLnBrk="1" latinLnBrk="0" hangingPunct="1">
              <a:spcBef>
                <a:spcPct val="20000"/>
              </a:spcBef>
              <a:buFontTx/>
              <a:buNone/>
              <a:defRPr lang="en-US" sz="1800" kern="1200" dirty="0" smtClean="0">
                <a:solidFill>
                  <a:schemeClr val="tx1"/>
                </a:solidFill>
                <a:latin typeface="+mn-lt"/>
                <a:ea typeface="+mn-ea"/>
                <a:cs typeface="+mn-cs"/>
              </a:defRPr>
            </a:lvl4pPr>
            <a:lvl5pPr marL="1828800" indent="0" algn="l" defTabSz="914400" rtl="0" eaLnBrk="1" latinLnBrk="0" hangingPunct="1">
              <a:spcBef>
                <a:spcPct val="20000"/>
              </a:spcBef>
              <a:buFontTx/>
              <a:buNone/>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07000"/>
              </a:lnSpc>
              <a:spcBef>
                <a:spcPts val="600"/>
              </a:spcBef>
              <a:buFont typeface="Symbol" panose="05050102010706020507" pitchFamily="18" charset="2"/>
              <a:buChar char=""/>
              <a:tabLst>
                <a:tab pos="914400" algn="l"/>
              </a:tabLs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600"/>
              </a:spcBef>
              <a:buFont typeface="Symbol" panose="05050102010706020507" pitchFamily="18" charset="2"/>
              <a:buChar char=""/>
              <a:tabLst>
                <a:tab pos="914400" algn="l"/>
              </a:tabLst>
            </a:pPr>
            <a:endParaRPr lang="en-NZ" dirty="0">
              <a:highlight>
                <a:srgbClr val="D3D3D3"/>
              </a:highligh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98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D39C-6991-4405-A3E2-7E6A540DEE4C}"/>
              </a:ext>
            </a:extLst>
          </p:cNvPr>
          <p:cNvSpPr>
            <a:spLocks noGrp="1"/>
          </p:cNvSpPr>
          <p:nvPr>
            <p:ph type="body" sz="quarter" idx="13"/>
          </p:nvPr>
        </p:nvSpPr>
        <p:spPr>
          <a:xfrm>
            <a:off x="609600" y="457200"/>
            <a:ext cx="8153400" cy="457200"/>
          </a:xfrm>
        </p:spPr>
        <p:txBody>
          <a:bodyPr/>
          <a:lstStyle/>
          <a:p>
            <a:r>
              <a:rPr lang="en-NZ" dirty="0"/>
              <a:t>SMOULDERING FIRE – B-RISK MODEL</a:t>
            </a:r>
          </a:p>
        </p:txBody>
      </p:sp>
      <p:sp>
        <p:nvSpPr>
          <p:cNvPr id="5" name="Slide Number Placeholder 4">
            <a:extLst>
              <a:ext uri="{FF2B5EF4-FFF2-40B4-BE49-F238E27FC236}">
                <a16:creationId xmlns:a16="http://schemas.microsoft.com/office/drawing/2014/main" id="{F52AC838-AEA5-4890-88B3-D40E98648832}"/>
              </a:ext>
            </a:extLst>
          </p:cNvPr>
          <p:cNvSpPr>
            <a:spLocks noGrp="1"/>
          </p:cNvSpPr>
          <p:nvPr>
            <p:ph type="sldNum" sz="quarter" idx="4"/>
          </p:nvPr>
        </p:nvSpPr>
        <p:spPr/>
        <p:txBody>
          <a:bodyPr/>
          <a:lstStyle/>
          <a:p>
            <a:fld id="{9D955F5F-96B5-4123-A0BF-F5126ED54847}" type="slidenum">
              <a:rPr lang="en-US" smtClean="0"/>
              <a:pPr/>
              <a:t>11</a:t>
            </a:fld>
            <a:endParaRPr lang="en-US" dirty="0"/>
          </a:p>
        </p:txBody>
      </p:sp>
      <p:sp>
        <p:nvSpPr>
          <p:cNvPr id="6" name="Date Placeholder 5">
            <a:extLst>
              <a:ext uri="{FF2B5EF4-FFF2-40B4-BE49-F238E27FC236}">
                <a16:creationId xmlns:a16="http://schemas.microsoft.com/office/drawing/2014/main" id="{ECBB51F2-A35B-4FE6-9815-F60D6D3A06D1}"/>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7" name="Picture 6">
            <a:extLst>
              <a:ext uri="{FF2B5EF4-FFF2-40B4-BE49-F238E27FC236}">
                <a16:creationId xmlns:a16="http://schemas.microsoft.com/office/drawing/2014/main" id="{28E5AA70-2D9E-4534-83D4-D1800D11B7A2}"/>
              </a:ext>
            </a:extLst>
          </p:cNvPr>
          <p:cNvPicPr/>
          <p:nvPr/>
        </p:nvPicPr>
        <p:blipFill>
          <a:blip r:embed="rId2"/>
          <a:stretch>
            <a:fillRect/>
          </a:stretch>
        </p:blipFill>
        <p:spPr>
          <a:xfrm>
            <a:off x="457199" y="1295400"/>
            <a:ext cx="6096001" cy="4191000"/>
          </a:xfrm>
          <a:prstGeom prst="rect">
            <a:avLst/>
          </a:prstGeom>
        </p:spPr>
      </p:pic>
      <p:sp>
        <p:nvSpPr>
          <p:cNvPr id="2" name="TextBox 1">
            <a:extLst>
              <a:ext uri="{FF2B5EF4-FFF2-40B4-BE49-F238E27FC236}">
                <a16:creationId xmlns:a16="http://schemas.microsoft.com/office/drawing/2014/main" id="{E1E6B73E-1019-4E83-BD25-F2CB6F67CFF9}"/>
              </a:ext>
            </a:extLst>
          </p:cNvPr>
          <p:cNvSpPr txBox="1"/>
          <p:nvPr/>
        </p:nvSpPr>
        <p:spPr>
          <a:xfrm>
            <a:off x="6411757" y="838200"/>
            <a:ext cx="2387379" cy="1197679"/>
          </a:xfrm>
          <a:prstGeom prst="rect">
            <a:avLst/>
          </a:prstGeom>
          <a:noFill/>
        </p:spPr>
        <p:txBody>
          <a:bodyPr wrap="square" rtlCol="0">
            <a:spAutoFit/>
          </a:bodyPr>
          <a:lstStyle/>
          <a:p>
            <a:r>
              <a:rPr lang="en-NZ" dirty="0"/>
              <a:t>Intertenancy Wall gaps</a:t>
            </a:r>
          </a:p>
          <a:p>
            <a:pPr marL="285750" indent="-285750">
              <a:buFont typeface="Wingdings" panose="05000000000000000000" pitchFamily="2" charset="2"/>
              <a:buChar char="Ø"/>
            </a:pPr>
            <a:r>
              <a:rPr lang="en-NZ" dirty="0"/>
              <a:t>5mm high</a:t>
            </a:r>
          </a:p>
          <a:p>
            <a:pPr marL="285750" indent="-285750">
              <a:buFont typeface="Wingdings" panose="05000000000000000000" pitchFamily="2" charset="2"/>
              <a:buChar char="Ø"/>
            </a:pPr>
            <a:r>
              <a:rPr lang="en-NZ" dirty="0"/>
              <a:t>10mm high</a:t>
            </a:r>
          </a:p>
          <a:p>
            <a:pPr marL="285750" indent="-285750">
              <a:buFont typeface="Wingdings" panose="05000000000000000000" pitchFamily="2" charset="2"/>
              <a:buChar char="Ø"/>
            </a:pPr>
            <a:r>
              <a:rPr lang="en-NZ" dirty="0"/>
              <a:t>20mm high</a:t>
            </a:r>
          </a:p>
        </p:txBody>
      </p:sp>
    </p:spTree>
    <p:extLst>
      <p:ext uri="{BB962C8B-B14F-4D97-AF65-F5344CB8AC3E}">
        <p14:creationId xmlns:p14="http://schemas.microsoft.com/office/powerpoint/2010/main" val="294274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65F81-C61D-4FA3-A440-6D9A457C8F75}"/>
              </a:ext>
            </a:extLst>
          </p:cNvPr>
          <p:cNvSpPr>
            <a:spLocks noGrp="1"/>
          </p:cNvSpPr>
          <p:nvPr>
            <p:ph type="body" sz="quarter" idx="13"/>
          </p:nvPr>
        </p:nvSpPr>
        <p:spPr>
          <a:xfrm>
            <a:off x="392927" y="304800"/>
            <a:ext cx="8153400" cy="457200"/>
          </a:xfrm>
        </p:spPr>
        <p:txBody>
          <a:bodyPr/>
          <a:lstStyle/>
          <a:p>
            <a:r>
              <a:rPr lang="en-NZ" dirty="0"/>
              <a:t>SMOULDERING FIRE – FDS MODEL</a:t>
            </a:r>
          </a:p>
        </p:txBody>
      </p:sp>
      <p:sp>
        <p:nvSpPr>
          <p:cNvPr id="4" name="Text Placeholder 3">
            <a:extLst>
              <a:ext uri="{FF2B5EF4-FFF2-40B4-BE49-F238E27FC236}">
                <a16:creationId xmlns:a16="http://schemas.microsoft.com/office/drawing/2014/main" id="{3321C617-AD67-470E-8271-A6B3C1E3EA8C}"/>
              </a:ext>
            </a:extLst>
          </p:cNvPr>
          <p:cNvSpPr>
            <a:spLocks noGrp="1"/>
          </p:cNvSpPr>
          <p:nvPr>
            <p:ph type="body" sz="quarter" idx="14"/>
          </p:nvPr>
        </p:nvSpPr>
        <p:spPr>
          <a:xfrm>
            <a:off x="533400" y="1012466"/>
            <a:ext cx="7543800" cy="2971800"/>
          </a:xfrm>
        </p:spPr>
        <p:txBody>
          <a:bodyPr/>
          <a:lstStyle/>
          <a:p>
            <a:pPr marL="742950" indent="-285750" algn="just">
              <a:lnSpc>
                <a:spcPct val="107000"/>
              </a:lnSpc>
              <a:spcAft>
                <a:spcPts val="800"/>
              </a:spcAft>
              <a:buFont typeface="Wingdings" panose="05000000000000000000" pitchFamily="2" charset="2"/>
              <a:buChar char="Ø"/>
            </a:pPr>
            <a:r>
              <a:rPr lang="en-NZ" dirty="0"/>
              <a:t>Recessed lights in the GIB ceiling appear to be well sealed but 50% leakage is assumed around the light fittings to be conservative. </a:t>
            </a:r>
          </a:p>
        </p:txBody>
      </p:sp>
      <p:sp>
        <p:nvSpPr>
          <p:cNvPr id="5" name="Slide Number Placeholder 4">
            <a:extLst>
              <a:ext uri="{FF2B5EF4-FFF2-40B4-BE49-F238E27FC236}">
                <a16:creationId xmlns:a16="http://schemas.microsoft.com/office/drawing/2014/main" id="{8B65B31E-2363-46C1-8989-0681C754D825}"/>
              </a:ext>
            </a:extLst>
          </p:cNvPr>
          <p:cNvSpPr>
            <a:spLocks noGrp="1"/>
          </p:cNvSpPr>
          <p:nvPr>
            <p:ph type="sldNum" sz="quarter" idx="4"/>
          </p:nvPr>
        </p:nvSpPr>
        <p:spPr/>
        <p:txBody>
          <a:bodyPr/>
          <a:lstStyle/>
          <a:p>
            <a:fld id="{9D955F5F-96B5-4123-A0BF-F5126ED54847}" type="slidenum">
              <a:rPr lang="en-US" smtClean="0"/>
              <a:pPr/>
              <a:t>12</a:t>
            </a:fld>
            <a:endParaRPr lang="en-US" dirty="0"/>
          </a:p>
        </p:txBody>
      </p:sp>
      <p:sp>
        <p:nvSpPr>
          <p:cNvPr id="6" name="Date Placeholder 5">
            <a:extLst>
              <a:ext uri="{FF2B5EF4-FFF2-40B4-BE49-F238E27FC236}">
                <a16:creationId xmlns:a16="http://schemas.microsoft.com/office/drawing/2014/main" id="{4008C79F-7B6F-439A-AAC9-D424A0D8D7F7}"/>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2" name="Picture 1">
            <a:extLst>
              <a:ext uri="{FF2B5EF4-FFF2-40B4-BE49-F238E27FC236}">
                <a16:creationId xmlns:a16="http://schemas.microsoft.com/office/drawing/2014/main" id="{E4102C59-037C-41AD-8FFB-853A1421EC0E}"/>
              </a:ext>
            </a:extLst>
          </p:cNvPr>
          <p:cNvPicPr>
            <a:picLocks noChangeAspect="1"/>
          </p:cNvPicPr>
          <p:nvPr/>
        </p:nvPicPr>
        <p:blipFill>
          <a:blip r:embed="rId2"/>
          <a:stretch>
            <a:fillRect/>
          </a:stretch>
        </p:blipFill>
        <p:spPr>
          <a:xfrm>
            <a:off x="1295400" y="1905000"/>
            <a:ext cx="6705600" cy="3911600"/>
          </a:xfrm>
          <a:prstGeom prst="rect">
            <a:avLst/>
          </a:prstGeom>
        </p:spPr>
      </p:pic>
    </p:spTree>
    <p:extLst>
      <p:ext uri="{BB962C8B-B14F-4D97-AF65-F5344CB8AC3E}">
        <p14:creationId xmlns:p14="http://schemas.microsoft.com/office/powerpoint/2010/main" val="274960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5C53F2-C086-48AD-AA25-94661840D167}"/>
              </a:ext>
            </a:extLst>
          </p:cNvPr>
          <p:cNvSpPr>
            <a:spLocks noGrp="1"/>
          </p:cNvSpPr>
          <p:nvPr>
            <p:ph type="body" sz="quarter" idx="13"/>
          </p:nvPr>
        </p:nvSpPr>
        <p:spPr>
          <a:xfrm>
            <a:off x="529206" y="381000"/>
            <a:ext cx="8153400" cy="457200"/>
          </a:xfrm>
        </p:spPr>
        <p:txBody>
          <a:bodyPr/>
          <a:lstStyle/>
          <a:p>
            <a:r>
              <a:rPr lang="en-NZ" dirty="0"/>
              <a:t>RESULTS</a:t>
            </a:r>
          </a:p>
        </p:txBody>
      </p:sp>
      <p:sp>
        <p:nvSpPr>
          <p:cNvPr id="4" name="Text Placeholder 3">
            <a:extLst>
              <a:ext uri="{FF2B5EF4-FFF2-40B4-BE49-F238E27FC236}">
                <a16:creationId xmlns:a16="http://schemas.microsoft.com/office/drawing/2014/main" id="{686802C7-239D-4698-B95D-944627DD8FC5}"/>
              </a:ext>
            </a:extLst>
          </p:cNvPr>
          <p:cNvSpPr>
            <a:spLocks noGrp="1"/>
          </p:cNvSpPr>
          <p:nvPr>
            <p:ph type="body" sz="quarter" idx="14"/>
          </p:nvPr>
        </p:nvSpPr>
        <p:spPr>
          <a:xfrm>
            <a:off x="545109" y="914400"/>
            <a:ext cx="8137497" cy="5029200"/>
          </a:xfrm>
        </p:spPr>
        <p:txBody>
          <a:bodyPr/>
          <a:lstStyle/>
          <a:p>
            <a:r>
              <a:rPr lang="en-NZ" u="sng" dirty="0"/>
              <a:t>Smouldering fire (B-Risk Model)</a:t>
            </a:r>
          </a:p>
          <a:p>
            <a:endParaRPr lang="en-NZ" u="sng" dirty="0"/>
          </a:p>
          <a:p>
            <a:endParaRPr lang="en-NZ" u="sng" dirty="0"/>
          </a:p>
          <a:p>
            <a:endParaRPr lang="en-NZ" u="sng" dirty="0"/>
          </a:p>
          <a:p>
            <a:endParaRPr lang="en-NZ" u="sng" dirty="0"/>
          </a:p>
          <a:p>
            <a:endParaRPr lang="en-NZ" u="sng" dirty="0"/>
          </a:p>
          <a:p>
            <a:endParaRPr lang="en-NZ" u="sng" dirty="0"/>
          </a:p>
          <a:p>
            <a:endParaRPr lang="en-NZ" u="sng" dirty="0"/>
          </a:p>
          <a:p>
            <a:pPr lvl="0"/>
            <a:r>
              <a:rPr lang="en-NZ" u="sng" dirty="0">
                <a:solidFill>
                  <a:prstClr val="black"/>
                </a:solidFill>
              </a:rPr>
              <a:t>Smouldering fire (FDS Model)</a:t>
            </a:r>
          </a:p>
          <a:p>
            <a:endParaRPr lang="en-NZ" dirty="0"/>
          </a:p>
        </p:txBody>
      </p:sp>
      <p:sp>
        <p:nvSpPr>
          <p:cNvPr id="5" name="Slide Number Placeholder 4">
            <a:extLst>
              <a:ext uri="{FF2B5EF4-FFF2-40B4-BE49-F238E27FC236}">
                <a16:creationId xmlns:a16="http://schemas.microsoft.com/office/drawing/2014/main" id="{AF90C793-87F7-4DD6-B295-B147A6B37F93}"/>
              </a:ext>
            </a:extLst>
          </p:cNvPr>
          <p:cNvSpPr>
            <a:spLocks noGrp="1"/>
          </p:cNvSpPr>
          <p:nvPr>
            <p:ph type="sldNum" sz="quarter" idx="4"/>
          </p:nvPr>
        </p:nvSpPr>
        <p:spPr/>
        <p:txBody>
          <a:bodyPr/>
          <a:lstStyle/>
          <a:p>
            <a:fld id="{9D955F5F-96B5-4123-A0BF-F5126ED54847}" type="slidenum">
              <a:rPr lang="en-US" smtClean="0"/>
              <a:pPr/>
              <a:t>13</a:t>
            </a:fld>
            <a:endParaRPr lang="en-US" dirty="0"/>
          </a:p>
        </p:txBody>
      </p:sp>
      <p:sp>
        <p:nvSpPr>
          <p:cNvPr id="6" name="Date Placeholder 5">
            <a:extLst>
              <a:ext uri="{FF2B5EF4-FFF2-40B4-BE49-F238E27FC236}">
                <a16:creationId xmlns:a16="http://schemas.microsoft.com/office/drawing/2014/main" id="{455C6951-6782-4A43-AEB9-BFCEEDBB92AE}"/>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graphicFrame>
        <p:nvGraphicFramePr>
          <p:cNvPr id="8" name="Table 7">
            <a:extLst>
              <a:ext uri="{FF2B5EF4-FFF2-40B4-BE49-F238E27FC236}">
                <a16:creationId xmlns:a16="http://schemas.microsoft.com/office/drawing/2014/main" id="{EFBAF537-7B4D-423B-AA83-3FF2D7B2B476}"/>
              </a:ext>
            </a:extLst>
          </p:cNvPr>
          <p:cNvGraphicFramePr>
            <a:graphicFrameLocks noGrp="1"/>
          </p:cNvGraphicFramePr>
          <p:nvPr>
            <p:extLst>
              <p:ext uri="{D42A27DB-BD31-4B8C-83A1-F6EECF244321}">
                <p14:modId xmlns:p14="http://schemas.microsoft.com/office/powerpoint/2010/main" val="1484010148"/>
              </p:ext>
            </p:extLst>
          </p:nvPr>
        </p:nvGraphicFramePr>
        <p:xfrm>
          <a:off x="762000" y="1265794"/>
          <a:ext cx="7543800" cy="1901582"/>
        </p:xfrm>
        <a:graphic>
          <a:graphicData uri="http://schemas.openxmlformats.org/drawingml/2006/table">
            <a:tbl>
              <a:tblPr firstRow="1" bandRow="1">
                <a:tableStyleId>{5C22544A-7EE6-4342-B048-85BDC9FD1C3A}</a:tableStyleId>
              </a:tblPr>
              <a:tblGrid>
                <a:gridCol w="1799586">
                  <a:extLst>
                    <a:ext uri="{9D8B030D-6E8A-4147-A177-3AD203B41FA5}">
                      <a16:colId xmlns:a16="http://schemas.microsoft.com/office/drawing/2014/main" val="663687524"/>
                    </a:ext>
                  </a:extLst>
                </a:gridCol>
                <a:gridCol w="1850640">
                  <a:extLst>
                    <a:ext uri="{9D8B030D-6E8A-4147-A177-3AD203B41FA5}">
                      <a16:colId xmlns:a16="http://schemas.microsoft.com/office/drawing/2014/main" val="3271625727"/>
                    </a:ext>
                  </a:extLst>
                </a:gridCol>
                <a:gridCol w="1607574">
                  <a:extLst>
                    <a:ext uri="{9D8B030D-6E8A-4147-A177-3AD203B41FA5}">
                      <a16:colId xmlns:a16="http://schemas.microsoft.com/office/drawing/2014/main" val="3839210727"/>
                    </a:ext>
                  </a:extLst>
                </a:gridCol>
                <a:gridCol w="2286000">
                  <a:extLst>
                    <a:ext uri="{9D8B030D-6E8A-4147-A177-3AD203B41FA5}">
                      <a16:colId xmlns:a16="http://schemas.microsoft.com/office/drawing/2014/main" val="1451131719"/>
                    </a:ext>
                  </a:extLst>
                </a:gridCol>
              </a:tblGrid>
              <a:tr h="895742">
                <a:tc>
                  <a:txBody>
                    <a:bodyPr/>
                    <a:lstStyle/>
                    <a:p>
                      <a:r>
                        <a:rPr lang="en-NZ" sz="1600" dirty="0"/>
                        <a:t>Vent Size</a:t>
                      </a:r>
                    </a:p>
                  </a:txBody>
                  <a:tcPr/>
                </a:tc>
                <a:tc>
                  <a:txBody>
                    <a:bodyPr/>
                    <a:lstStyle/>
                    <a:p>
                      <a:r>
                        <a:rPr lang="en-NZ" sz="1600" dirty="0"/>
                        <a:t>Adjacent Unit Smoke detector activation time</a:t>
                      </a:r>
                    </a:p>
                  </a:txBody>
                  <a:tcPr/>
                </a:tc>
                <a:tc>
                  <a:txBody>
                    <a:bodyPr/>
                    <a:lstStyle/>
                    <a:p>
                      <a:r>
                        <a:rPr lang="en-NZ" sz="1600" dirty="0"/>
                        <a:t>Adjacent Unit </a:t>
                      </a:r>
                    </a:p>
                    <a:p>
                      <a:r>
                        <a:rPr lang="en-NZ" sz="1600" dirty="0"/>
                        <a:t>ASET(s)</a:t>
                      </a:r>
                    </a:p>
                  </a:txBody>
                  <a:tcPr/>
                </a:tc>
                <a:tc>
                  <a:txBody>
                    <a:bodyPr/>
                    <a:lstStyle/>
                    <a:p>
                      <a:r>
                        <a:rPr lang="en-NZ" sz="1600" dirty="0"/>
                        <a:t>ASET – Smoke Detection time</a:t>
                      </a:r>
                      <a:endParaRPr lang="en-NZ" sz="1600" b="0" dirty="0"/>
                    </a:p>
                  </a:txBody>
                  <a:tcPr/>
                </a:tc>
                <a:extLst>
                  <a:ext uri="{0D108BD9-81ED-4DB2-BD59-A6C34878D82A}">
                    <a16:rowId xmlns:a16="http://schemas.microsoft.com/office/drawing/2014/main" val="1070644709"/>
                  </a:ext>
                </a:extLst>
              </a:tr>
              <a:tr h="316751">
                <a:tc>
                  <a:txBody>
                    <a:bodyPr/>
                    <a:lstStyle/>
                    <a:p>
                      <a:r>
                        <a:rPr lang="en-NZ" sz="1600" dirty="0"/>
                        <a:t>5mm vent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u="none" dirty="0"/>
                        <a:t>24mins</a:t>
                      </a:r>
                      <a:endParaRPr lang="en-NZ" sz="1600" dirty="0"/>
                    </a:p>
                  </a:txBody>
                  <a:tcPr/>
                </a:tc>
                <a:tc>
                  <a:txBody>
                    <a:bodyPr/>
                    <a:lstStyle/>
                    <a:p>
                      <a:r>
                        <a:rPr kumimoji="0" lang="en-NZ" sz="1600" b="0" i="0" u="none" strike="noStrike" kern="1200" cap="none" spc="0" normalizeH="0" baseline="0" noProof="0" dirty="0">
                          <a:ln>
                            <a:noFill/>
                          </a:ln>
                          <a:solidFill>
                            <a:prstClr val="black"/>
                          </a:solidFill>
                          <a:effectLst/>
                          <a:uLnTx/>
                          <a:uFillTx/>
                          <a:latin typeface="+mn-lt"/>
                          <a:ea typeface="+mn-ea"/>
                          <a:cs typeface="+mn-cs"/>
                        </a:rPr>
                        <a:t>46.6mins</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22.6 mins</a:t>
                      </a:r>
                      <a:endParaRPr lang="en-NZ" sz="1600" dirty="0"/>
                    </a:p>
                  </a:txBody>
                  <a:tcPr/>
                </a:tc>
                <a:extLst>
                  <a:ext uri="{0D108BD9-81ED-4DB2-BD59-A6C34878D82A}">
                    <a16:rowId xmlns:a16="http://schemas.microsoft.com/office/drawing/2014/main" val="1416496298"/>
                  </a:ext>
                </a:extLst>
              </a:tr>
              <a:tr h="311937">
                <a:tc>
                  <a:txBody>
                    <a:bodyPr/>
                    <a:lstStyle/>
                    <a:p>
                      <a:r>
                        <a:rPr lang="en-NZ" sz="1600" dirty="0"/>
                        <a:t>10mm vent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23.5mins</a:t>
                      </a:r>
                      <a:endParaRPr lang="en-NZ" sz="1600" dirty="0"/>
                    </a:p>
                  </a:txBody>
                  <a:tcPr/>
                </a:tc>
                <a:tc>
                  <a:txBody>
                    <a:bodyPr/>
                    <a:lstStyle/>
                    <a:p>
                      <a:r>
                        <a:rPr kumimoji="0" lang="en-NZ" sz="1600" b="0" i="0" u="none" strike="noStrike" kern="1200" cap="none" spc="0" normalizeH="0" baseline="0" noProof="0" dirty="0">
                          <a:ln>
                            <a:noFill/>
                          </a:ln>
                          <a:solidFill>
                            <a:prstClr val="black"/>
                          </a:solidFill>
                          <a:effectLst/>
                          <a:uLnTx/>
                          <a:uFillTx/>
                          <a:latin typeface="+mn-lt"/>
                          <a:ea typeface="+mn-ea"/>
                          <a:cs typeface="+mn-cs"/>
                        </a:rPr>
                        <a:t>45.8mins</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22.3 mins</a:t>
                      </a:r>
                    </a:p>
                  </a:txBody>
                  <a:tcPr/>
                </a:tc>
                <a:extLst>
                  <a:ext uri="{0D108BD9-81ED-4DB2-BD59-A6C34878D82A}">
                    <a16:rowId xmlns:a16="http://schemas.microsoft.com/office/drawing/2014/main" val="1868625863"/>
                  </a:ext>
                </a:extLst>
              </a:tr>
              <a:tr h="316751">
                <a:tc>
                  <a:txBody>
                    <a:bodyPr/>
                    <a:lstStyle/>
                    <a:p>
                      <a:r>
                        <a:rPr lang="en-NZ" sz="1600" dirty="0"/>
                        <a:t>20mm vent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21.6mins</a:t>
                      </a:r>
                    </a:p>
                  </a:txBody>
                  <a:tcPr/>
                </a:tc>
                <a:tc>
                  <a:txBody>
                    <a:bodyPr/>
                    <a:lstStyle/>
                    <a:p>
                      <a:r>
                        <a:rPr kumimoji="0" lang="en-NZ" sz="1600" b="0" i="0" u="none" strike="noStrike" kern="1200" cap="none" spc="0" normalizeH="0" baseline="0" noProof="0" dirty="0">
                          <a:ln>
                            <a:noFill/>
                          </a:ln>
                          <a:solidFill>
                            <a:prstClr val="black"/>
                          </a:solidFill>
                          <a:effectLst/>
                          <a:uLnTx/>
                          <a:uFillTx/>
                          <a:latin typeface="+mn-lt"/>
                          <a:ea typeface="+mn-ea"/>
                          <a:cs typeface="+mn-cs"/>
                        </a:rPr>
                        <a:t>45.1mins</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23.5 mins</a:t>
                      </a:r>
                    </a:p>
                  </a:txBody>
                  <a:tcPr/>
                </a:tc>
                <a:extLst>
                  <a:ext uri="{0D108BD9-81ED-4DB2-BD59-A6C34878D82A}">
                    <a16:rowId xmlns:a16="http://schemas.microsoft.com/office/drawing/2014/main" val="4241910389"/>
                  </a:ext>
                </a:extLst>
              </a:tr>
            </a:tbl>
          </a:graphicData>
        </a:graphic>
      </p:graphicFrame>
      <p:graphicFrame>
        <p:nvGraphicFramePr>
          <p:cNvPr id="10" name="Table 9">
            <a:extLst>
              <a:ext uri="{FF2B5EF4-FFF2-40B4-BE49-F238E27FC236}">
                <a16:creationId xmlns:a16="http://schemas.microsoft.com/office/drawing/2014/main" id="{9F0899D1-A9F5-4A21-B010-10AEC375FDE3}"/>
              </a:ext>
            </a:extLst>
          </p:cNvPr>
          <p:cNvGraphicFramePr>
            <a:graphicFrameLocks noGrp="1"/>
          </p:cNvGraphicFramePr>
          <p:nvPr>
            <p:extLst>
              <p:ext uri="{D42A27DB-BD31-4B8C-83A1-F6EECF244321}">
                <p14:modId xmlns:p14="http://schemas.microsoft.com/office/powerpoint/2010/main" val="4126709028"/>
              </p:ext>
            </p:extLst>
          </p:nvPr>
        </p:nvGraphicFramePr>
        <p:xfrm>
          <a:off x="762000" y="3962400"/>
          <a:ext cx="7543799" cy="1447800"/>
        </p:xfrm>
        <a:graphic>
          <a:graphicData uri="http://schemas.openxmlformats.org/drawingml/2006/table">
            <a:tbl>
              <a:tblPr firstRow="1" bandRow="1">
                <a:tableStyleId>{5C22544A-7EE6-4342-B048-85BDC9FD1C3A}</a:tableStyleId>
              </a:tblPr>
              <a:tblGrid>
                <a:gridCol w="1937854">
                  <a:extLst>
                    <a:ext uri="{9D8B030D-6E8A-4147-A177-3AD203B41FA5}">
                      <a16:colId xmlns:a16="http://schemas.microsoft.com/office/drawing/2014/main" val="663687524"/>
                    </a:ext>
                  </a:extLst>
                </a:gridCol>
                <a:gridCol w="1994165">
                  <a:extLst>
                    <a:ext uri="{9D8B030D-6E8A-4147-A177-3AD203B41FA5}">
                      <a16:colId xmlns:a16="http://schemas.microsoft.com/office/drawing/2014/main" val="433911562"/>
                    </a:ext>
                  </a:extLst>
                </a:gridCol>
                <a:gridCol w="1619067">
                  <a:extLst>
                    <a:ext uri="{9D8B030D-6E8A-4147-A177-3AD203B41FA5}">
                      <a16:colId xmlns:a16="http://schemas.microsoft.com/office/drawing/2014/main" val="3271625727"/>
                    </a:ext>
                  </a:extLst>
                </a:gridCol>
                <a:gridCol w="1992713">
                  <a:extLst>
                    <a:ext uri="{9D8B030D-6E8A-4147-A177-3AD203B41FA5}">
                      <a16:colId xmlns:a16="http://schemas.microsoft.com/office/drawing/2014/main" val="1451131719"/>
                    </a:ext>
                  </a:extLst>
                </a:gridCol>
              </a:tblGrid>
              <a:tr h="1053479">
                <a:tc>
                  <a:txBody>
                    <a:bodyPr/>
                    <a:lstStyle/>
                    <a:p>
                      <a:r>
                        <a:rPr lang="en-NZ" sz="1600" dirty="0"/>
                        <a:t>Vent Size</a:t>
                      </a:r>
                    </a:p>
                  </a:txBody>
                  <a:tcPr/>
                </a:tc>
                <a:tc>
                  <a:txBody>
                    <a:bodyPr/>
                    <a:lstStyle/>
                    <a:p>
                      <a:r>
                        <a:rPr lang="en-NZ" sz="1600" dirty="0"/>
                        <a:t>Adjacent Unit Smoke detector activation time</a:t>
                      </a:r>
                    </a:p>
                  </a:txBody>
                  <a:tcPr/>
                </a:tc>
                <a:tc>
                  <a:txBody>
                    <a:bodyPr/>
                    <a:lstStyle/>
                    <a:p>
                      <a:r>
                        <a:rPr lang="en-NZ" sz="1600" dirty="0"/>
                        <a:t>Adjacent Unit </a:t>
                      </a:r>
                    </a:p>
                    <a:p>
                      <a:r>
                        <a:rPr lang="en-NZ" sz="1600" dirty="0"/>
                        <a:t>ASET(s)</a:t>
                      </a:r>
                    </a:p>
                  </a:txBody>
                  <a:tcPr/>
                </a:tc>
                <a:tc>
                  <a:txBody>
                    <a:bodyPr/>
                    <a:lstStyle/>
                    <a:p>
                      <a:r>
                        <a:rPr lang="en-NZ" sz="1600" dirty="0"/>
                        <a:t>ASET – Smoke Detection</a:t>
                      </a:r>
                      <a:endParaRPr lang="en-NZ" sz="1600" b="0" dirty="0"/>
                    </a:p>
                  </a:txBody>
                  <a:tcPr/>
                </a:tc>
                <a:extLst>
                  <a:ext uri="{0D108BD9-81ED-4DB2-BD59-A6C34878D82A}">
                    <a16:rowId xmlns:a16="http://schemas.microsoft.com/office/drawing/2014/main" val="1070644709"/>
                  </a:ext>
                </a:extLst>
              </a:tr>
              <a:tr h="394321">
                <a:tc>
                  <a:txBody>
                    <a:bodyPr/>
                    <a:lstStyle/>
                    <a:p>
                      <a:r>
                        <a:rPr lang="en-NZ" sz="1600" dirty="0"/>
                        <a:t>20mm vent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21.6mins</a:t>
                      </a:r>
                    </a:p>
                  </a:txBody>
                  <a:tcPr/>
                </a:tc>
                <a:tc>
                  <a:txBody>
                    <a:bodyPr/>
                    <a:lstStyle/>
                    <a:p>
                      <a:r>
                        <a:rPr kumimoji="0" lang="en-NZ" sz="1600" b="0" i="0" u="none" strike="noStrike" kern="1200" cap="none" spc="0" normalizeH="0" baseline="0" noProof="0" dirty="0">
                          <a:ln>
                            <a:noFill/>
                          </a:ln>
                          <a:solidFill>
                            <a:prstClr val="black"/>
                          </a:solidFill>
                          <a:effectLst/>
                          <a:uLnTx/>
                          <a:uFillTx/>
                          <a:latin typeface="+mn-lt"/>
                          <a:ea typeface="+mn-ea"/>
                          <a:cs typeface="+mn-cs"/>
                        </a:rPr>
                        <a:t>43.3mins</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21.7 mins</a:t>
                      </a:r>
                      <a:endParaRPr lang="en-NZ" sz="1600" dirty="0"/>
                    </a:p>
                  </a:txBody>
                  <a:tcPr/>
                </a:tc>
                <a:extLst>
                  <a:ext uri="{0D108BD9-81ED-4DB2-BD59-A6C34878D82A}">
                    <a16:rowId xmlns:a16="http://schemas.microsoft.com/office/drawing/2014/main" val="4241910389"/>
                  </a:ext>
                </a:extLst>
              </a:tr>
            </a:tbl>
          </a:graphicData>
        </a:graphic>
      </p:graphicFrame>
    </p:spTree>
    <p:extLst>
      <p:ext uri="{BB962C8B-B14F-4D97-AF65-F5344CB8AC3E}">
        <p14:creationId xmlns:p14="http://schemas.microsoft.com/office/powerpoint/2010/main" val="82568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3CD5-5EFD-4833-B067-0C14536A62C7}"/>
              </a:ext>
            </a:extLst>
          </p:cNvPr>
          <p:cNvSpPr>
            <a:spLocks noGrp="1"/>
          </p:cNvSpPr>
          <p:nvPr>
            <p:ph type="title"/>
          </p:nvPr>
        </p:nvSpPr>
        <p:spPr/>
        <p:txBody>
          <a:bodyPr/>
          <a:lstStyle/>
          <a:p>
            <a:r>
              <a:rPr lang="en-NZ" dirty="0"/>
              <a:t>SMOULDERING FIRE – FDS Snapshots</a:t>
            </a:r>
          </a:p>
        </p:txBody>
      </p:sp>
      <p:sp>
        <p:nvSpPr>
          <p:cNvPr id="5" name="Slide Number Placeholder 4">
            <a:extLst>
              <a:ext uri="{FF2B5EF4-FFF2-40B4-BE49-F238E27FC236}">
                <a16:creationId xmlns:a16="http://schemas.microsoft.com/office/drawing/2014/main" id="{BF09F67B-C96C-4EFC-84D8-4999E22AC1DE}"/>
              </a:ext>
            </a:extLst>
          </p:cNvPr>
          <p:cNvSpPr>
            <a:spLocks noGrp="1"/>
          </p:cNvSpPr>
          <p:nvPr>
            <p:ph type="sldNum" sz="quarter" idx="4"/>
          </p:nvPr>
        </p:nvSpPr>
        <p:spPr/>
        <p:txBody>
          <a:bodyPr/>
          <a:lstStyle/>
          <a:p>
            <a:fld id="{9D955F5F-96B5-4123-A0BF-F5126ED54847}" type="slidenum">
              <a:rPr lang="en-US" smtClean="0"/>
              <a:pPr/>
              <a:t>14</a:t>
            </a:fld>
            <a:endParaRPr lang="en-US" dirty="0"/>
          </a:p>
        </p:txBody>
      </p:sp>
      <p:sp>
        <p:nvSpPr>
          <p:cNvPr id="6" name="Date Placeholder 5">
            <a:extLst>
              <a:ext uri="{FF2B5EF4-FFF2-40B4-BE49-F238E27FC236}">
                <a16:creationId xmlns:a16="http://schemas.microsoft.com/office/drawing/2014/main" id="{0E93F4DB-DEA9-4B0D-9277-B69388DAFE49}"/>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8" name="Picture 7">
            <a:extLst>
              <a:ext uri="{FF2B5EF4-FFF2-40B4-BE49-F238E27FC236}">
                <a16:creationId xmlns:a16="http://schemas.microsoft.com/office/drawing/2014/main" id="{48590C3C-F583-4A4B-8C01-CD1B9E4A2581}"/>
              </a:ext>
            </a:extLst>
          </p:cNvPr>
          <p:cNvPicPr>
            <a:picLocks noChangeAspect="1"/>
          </p:cNvPicPr>
          <p:nvPr/>
        </p:nvPicPr>
        <p:blipFill>
          <a:blip r:embed="rId2"/>
          <a:stretch>
            <a:fillRect/>
          </a:stretch>
        </p:blipFill>
        <p:spPr>
          <a:xfrm>
            <a:off x="152400" y="1219200"/>
            <a:ext cx="3610146" cy="2079537"/>
          </a:xfrm>
          <a:prstGeom prst="rect">
            <a:avLst/>
          </a:prstGeom>
        </p:spPr>
      </p:pic>
      <p:pic>
        <p:nvPicPr>
          <p:cNvPr id="9" name="Picture 8">
            <a:extLst>
              <a:ext uri="{FF2B5EF4-FFF2-40B4-BE49-F238E27FC236}">
                <a16:creationId xmlns:a16="http://schemas.microsoft.com/office/drawing/2014/main" id="{931E548B-691C-4E3E-8D04-76FF90C8D09C}"/>
              </a:ext>
            </a:extLst>
          </p:cNvPr>
          <p:cNvPicPr>
            <a:picLocks noChangeAspect="1"/>
          </p:cNvPicPr>
          <p:nvPr/>
        </p:nvPicPr>
        <p:blipFill>
          <a:blip r:embed="rId3"/>
          <a:stretch>
            <a:fillRect/>
          </a:stretch>
        </p:blipFill>
        <p:spPr>
          <a:xfrm>
            <a:off x="4759772" y="1098094"/>
            <a:ext cx="4056899" cy="2103577"/>
          </a:xfrm>
          <a:prstGeom prst="rect">
            <a:avLst/>
          </a:prstGeom>
        </p:spPr>
      </p:pic>
      <p:pic>
        <p:nvPicPr>
          <p:cNvPr id="12" name="Picture 11">
            <a:extLst>
              <a:ext uri="{FF2B5EF4-FFF2-40B4-BE49-F238E27FC236}">
                <a16:creationId xmlns:a16="http://schemas.microsoft.com/office/drawing/2014/main" id="{2979B2B7-782B-44E5-94C9-4FA8F491973E}"/>
              </a:ext>
            </a:extLst>
          </p:cNvPr>
          <p:cNvPicPr>
            <a:picLocks noChangeAspect="1"/>
          </p:cNvPicPr>
          <p:nvPr/>
        </p:nvPicPr>
        <p:blipFill>
          <a:blip r:embed="rId4"/>
          <a:stretch>
            <a:fillRect/>
          </a:stretch>
        </p:blipFill>
        <p:spPr>
          <a:xfrm>
            <a:off x="4495800" y="4067979"/>
            <a:ext cx="4572000" cy="1073460"/>
          </a:xfrm>
          <a:prstGeom prst="rect">
            <a:avLst/>
          </a:prstGeom>
        </p:spPr>
      </p:pic>
      <p:pic>
        <p:nvPicPr>
          <p:cNvPr id="13" name="Picture 12">
            <a:extLst>
              <a:ext uri="{FF2B5EF4-FFF2-40B4-BE49-F238E27FC236}">
                <a16:creationId xmlns:a16="http://schemas.microsoft.com/office/drawing/2014/main" id="{889DF600-A400-4399-AE68-464C4AEFC19F}"/>
              </a:ext>
            </a:extLst>
          </p:cNvPr>
          <p:cNvPicPr>
            <a:picLocks noChangeAspect="1"/>
          </p:cNvPicPr>
          <p:nvPr/>
        </p:nvPicPr>
        <p:blipFill>
          <a:blip r:embed="rId5"/>
          <a:stretch>
            <a:fillRect/>
          </a:stretch>
        </p:blipFill>
        <p:spPr>
          <a:xfrm>
            <a:off x="-1" y="3928725"/>
            <a:ext cx="4332110" cy="1376082"/>
          </a:xfrm>
          <a:prstGeom prst="rect">
            <a:avLst/>
          </a:prstGeom>
        </p:spPr>
      </p:pic>
      <p:sp>
        <p:nvSpPr>
          <p:cNvPr id="15" name="TextBox 14">
            <a:extLst>
              <a:ext uri="{FF2B5EF4-FFF2-40B4-BE49-F238E27FC236}">
                <a16:creationId xmlns:a16="http://schemas.microsoft.com/office/drawing/2014/main" id="{E7446450-C83A-4B1A-80FA-4FCF4A3597AC}"/>
              </a:ext>
            </a:extLst>
          </p:cNvPr>
          <p:cNvSpPr txBox="1"/>
          <p:nvPr/>
        </p:nvSpPr>
        <p:spPr>
          <a:xfrm>
            <a:off x="629936" y="3114379"/>
            <a:ext cx="2655073" cy="369332"/>
          </a:xfrm>
          <a:prstGeom prst="rect">
            <a:avLst/>
          </a:prstGeom>
          <a:noFill/>
        </p:spPr>
        <p:txBody>
          <a:bodyPr wrap="square" rtlCol="0">
            <a:spAutoFit/>
          </a:bodyPr>
          <a:lstStyle/>
          <a:p>
            <a:r>
              <a:rPr lang="en-NZ" dirty="0"/>
              <a:t>3D Smoke output@4mins</a:t>
            </a:r>
          </a:p>
        </p:txBody>
      </p:sp>
      <p:sp>
        <p:nvSpPr>
          <p:cNvPr id="16" name="TextBox 15">
            <a:extLst>
              <a:ext uri="{FF2B5EF4-FFF2-40B4-BE49-F238E27FC236}">
                <a16:creationId xmlns:a16="http://schemas.microsoft.com/office/drawing/2014/main" id="{A00F8F39-2F76-4D3B-A9E4-81627682740F}"/>
              </a:ext>
            </a:extLst>
          </p:cNvPr>
          <p:cNvSpPr txBox="1"/>
          <p:nvPr/>
        </p:nvSpPr>
        <p:spPr>
          <a:xfrm>
            <a:off x="5308003" y="3145130"/>
            <a:ext cx="2769197" cy="369332"/>
          </a:xfrm>
          <a:prstGeom prst="rect">
            <a:avLst/>
          </a:prstGeom>
          <a:noFill/>
        </p:spPr>
        <p:txBody>
          <a:bodyPr wrap="square" rtlCol="0">
            <a:spAutoFit/>
          </a:bodyPr>
          <a:lstStyle/>
          <a:p>
            <a:r>
              <a:rPr lang="en-NZ" dirty="0"/>
              <a:t>3D Smoke output@15mins</a:t>
            </a:r>
          </a:p>
        </p:txBody>
      </p:sp>
      <p:sp>
        <p:nvSpPr>
          <p:cNvPr id="17" name="TextBox 16">
            <a:extLst>
              <a:ext uri="{FF2B5EF4-FFF2-40B4-BE49-F238E27FC236}">
                <a16:creationId xmlns:a16="http://schemas.microsoft.com/office/drawing/2014/main" id="{7B781B66-8B6C-4474-809B-DBCF13289779}"/>
              </a:ext>
            </a:extLst>
          </p:cNvPr>
          <p:cNvSpPr txBox="1"/>
          <p:nvPr/>
        </p:nvSpPr>
        <p:spPr>
          <a:xfrm>
            <a:off x="629936" y="5273897"/>
            <a:ext cx="2769197" cy="369332"/>
          </a:xfrm>
          <a:prstGeom prst="rect">
            <a:avLst/>
          </a:prstGeom>
          <a:noFill/>
        </p:spPr>
        <p:txBody>
          <a:bodyPr wrap="square" rtlCol="0">
            <a:spAutoFit/>
          </a:bodyPr>
          <a:lstStyle/>
          <a:p>
            <a:r>
              <a:rPr lang="en-NZ" dirty="0"/>
              <a:t>3D Smoke output@30mins</a:t>
            </a:r>
          </a:p>
        </p:txBody>
      </p:sp>
      <p:sp>
        <p:nvSpPr>
          <p:cNvPr id="18" name="TextBox 17">
            <a:extLst>
              <a:ext uri="{FF2B5EF4-FFF2-40B4-BE49-F238E27FC236}">
                <a16:creationId xmlns:a16="http://schemas.microsoft.com/office/drawing/2014/main" id="{044F150C-82B7-43AD-8B39-C4780B0093A3}"/>
              </a:ext>
            </a:extLst>
          </p:cNvPr>
          <p:cNvSpPr txBox="1"/>
          <p:nvPr/>
        </p:nvSpPr>
        <p:spPr>
          <a:xfrm>
            <a:off x="5069464" y="5325573"/>
            <a:ext cx="2769197" cy="369332"/>
          </a:xfrm>
          <a:prstGeom prst="rect">
            <a:avLst/>
          </a:prstGeom>
          <a:noFill/>
        </p:spPr>
        <p:txBody>
          <a:bodyPr wrap="square" rtlCol="0">
            <a:spAutoFit/>
          </a:bodyPr>
          <a:lstStyle/>
          <a:p>
            <a:r>
              <a:rPr lang="en-NZ" dirty="0"/>
              <a:t>3D Smoke output@46mins</a:t>
            </a:r>
          </a:p>
        </p:txBody>
      </p:sp>
    </p:spTree>
    <p:extLst>
      <p:ext uri="{BB962C8B-B14F-4D97-AF65-F5344CB8AC3E}">
        <p14:creationId xmlns:p14="http://schemas.microsoft.com/office/powerpoint/2010/main" val="269285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3CD5-5EFD-4833-B067-0C14536A62C7}"/>
              </a:ext>
            </a:extLst>
          </p:cNvPr>
          <p:cNvSpPr>
            <a:spLocks noGrp="1"/>
          </p:cNvSpPr>
          <p:nvPr>
            <p:ph type="title"/>
          </p:nvPr>
        </p:nvSpPr>
        <p:spPr/>
        <p:txBody>
          <a:bodyPr/>
          <a:lstStyle/>
          <a:p>
            <a:r>
              <a:rPr lang="en-NZ" dirty="0"/>
              <a:t>SMOULDERING FIRE - CONCLUSION</a:t>
            </a:r>
          </a:p>
        </p:txBody>
      </p:sp>
      <p:sp>
        <p:nvSpPr>
          <p:cNvPr id="4" name="Text Placeholder 3">
            <a:extLst>
              <a:ext uri="{FF2B5EF4-FFF2-40B4-BE49-F238E27FC236}">
                <a16:creationId xmlns:a16="http://schemas.microsoft.com/office/drawing/2014/main" id="{BE3F6340-89F9-4F0A-B632-C7EA0F7AD1E8}"/>
              </a:ext>
            </a:extLst>
          </p:cNvPr>
          <p:cNvSpPr>
            <a:spLocks noGrp="1"/>
          </p:cNvSpPr>
          <p:nvPr>
            <p:ph type="body" sz="quarter" idx="14"/>
          </p:nvPr>
        </p:nvSpPr>
        <p:spPr>
          <a:xfrm>
            <a:off x="533400" y="1295400"/>
            <a:ext cx="8153400" cy="3706504"/>
          </a:xfrm>
        </p:spPr>
        <p:txBody>
          <a:bodyPr/>
          <a:lstStyle/>
          <a:p>
            <a:pPr marL="342900" indent="-342900">
              <a:buFont typeface="Wingdings" panose="05000000000000000000" pitchFamily="2" charset="2"/>
              <a:buChar char="Ø"/>
            </a:pPr>
            <a:r>
              <a:rPr lang="en-NZ" sz="2000" dirty="0"/>
              <a:t>Smouldering Fire assessment was carried out to increase our understanding of the risk faced by occupants in the adjacent units due to incomplete fire stopping works on intertenancy walls(5 to 20mm)</a:t>
            </a:r>
          </a:p>
          <a:p>
            <a:pPr marL="342900" lvl="0" indent="-342900">
              <a:buFont typeface="Wingdings" panose="05000000000000000000" pitchFamily="2" charset="2"/>
              <a:buChar char="Ø"/>
            </a:pPr>
            <a:r>
              <a:rPr lang="en-NZ" sz="2000" dirty="0">
                <a:solidFill>
                  <a:prstClr val="black"/>
                </a:solidFill>
              </a:rPr>
              <a:t>Smouldering fires are small and have slow growth rate due to low heat release rate.</a:t>
            </a:r>
          </a:p>
          <a:p>
            <a:pPr marL="342900" lvl="0" indent="-342900">
              <a:buFont typeface="Wingdings" panose="05000000000000000000" pitchFamily="2" charset="2"/>
              <a:buChar char="Ø"/>
            </a:pPr>
            <a:r>
              <a:rPr lang="en-NZ" sz="2000" dirty="0">
                <a:solidFill>
                  <a:prstClr val="black"/>
                </a:solidFill>
              </a:rPr>
              <a:t>Smouldering fires are small and have slow growth rate due to low heat release rate.</a:t>
            </a:r>
          </a:p>
          <a:p>
            <a:pPr marL="342900" lvl="0" indent="-342900">
              <a:buFont typeface="Wingdings" panose="05000000000000000000" pitchFamily="2" charset="2"/>
              <a:buChar char="Ø"/>
            </a:pPr>
            <a:endParaRPr lang="en-NZ" sz="2000" dirty="0">
              <a:solidFill>
                <a:prstClr val="black"/>
              </a:solidFill>
            </a:endParaRPr>
          </a:p>
          <a:p>
            <a:endParaRPr lang="en-NZ" dirty="0"/>
          </a:p>
        </p:txBody>
      </p:sp>
      <p:sp>
        <p:nvSpPr>
          <p:cNvPr id="5" name="Slide Number Placeholder 4">
            <a:extLst>
              <a:ext uri="{FF2B5EF4-FFF2-40B4-BE49-F238E27FC236}">
                <a16:creationId xmlns:a16="http://schemas.microsoft.com/office/drawing/2014/main" id="{BF09F67B-C96C-4EFC-84D8-4999E22AC1D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800" b="0" i="0" u="none" strike="noStrike" kern="1200" cap="none" spc="300" normalizeH="0" baseline="0" noProof="0" smtClean="0">
                <a:ln>
                  <a:noFill/>
                </a:ln>
                <a:solidFill>
                  <a:prstClr val="white"/>
                </a:solidFill>
                <a:effectLst/>
                <a:uLnTx/>
                <a:uFillTx/>
                <a:latin typeface="Bebas Neue"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300" normalizeH="0" baseline="0" noProof="0" dirty="0">
              <a:ln>
                <a:noFill/>
              </a:ln>
              <a:solidFill>
                <a:prstClr val="white"/>
              </a:solidFill>
              <a:effectLst/>
              <a:uLnTx/>
              <a:uFillTx/>
              <a:latin typeface="Bebas Neue" pitchFamily="34" charset="0"/>
              <a:ea typeface="+mn-ea"/>
              <a:cs typeface="+mn-cs"/>
            </a:endParaRPr>
          </a:p>
        </p:txBody>
      </p:sp>
      <p:sp>
        <p:nvSpPr>
          <p:cNvPr id="6" name="Date Placeholder 5">
            <a:extLst>
              <a:ext uri="{FF2B5EF4-FFF2-40B4-BE49-F238E27FC236}">
                <a16:creationId xmlns:a16="http://schemas.microsoft.com/office/drawing/2014/main" id="{0E93F4DB-DEA9-4B0D-9277-B69388DAF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Origin Fire Consultants, </a:t>
            </a:r>
            <a:fld id="{A7061EFB-D662-457D-9F37-0E9925A9399E}" type="datetime4">
              <a:rPr kumimoji="0" lang="en-US" sz="1000" b="0" i="1"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10, 2017</a:t>
            </a:fld>
            <a:endParaRPr kumimoji="0" lang="en-US" sz="1000" b="0" i="1"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D6546674-B89B-4823-AB96-74F4CB7A4A27}"/>
              </a:ext>
            </a:extLst>
          </p:cNvPr>
          <p:cNvGraphicFramePr>
            <a:graphicFrameLocks noGrp="1"/>
          </p:cNvGraphicFramePr>
          <p:nvPr/>
        </p:nvGraphicFramePr>
        <p:xfrm>
          <a:off x="914401" y="3048000"/>
          <a:ext cx="7619999" cy="2372802"/>
        </p:xfrm>
        <a:graphic>
          <a:graphicData uri="http://schemas.openxmlformats.org/drawingml/2006/table">
            <a:tbl>
              <a:tblPr firstRow="1" bandRow="1">
                <a:tableStyleId>{5C22544A-7EE6-4342-B048-85BDC9FD1C3A}</a:tableStyleId>
              </a:tblPr>
              <a:tblGrid>
                <a:gridCol w="3450565">
                  <a:extLst>
                    <a:ext uri="{9D8B030D-6E8A-4147-A177-3AD203B41FA5}">
                      <a16:colId xmlns:a16="http://schemas.microsoft.com/office/drawing/2014/main" val="3632757635"/>
                    </a:ext>
                  </a:extLst>
                </a:gridCol>
                <a:gridCol w="1581510">
                  <a:extLst>
                    <a:ext uri="{9D8B030D-6E8A-4147-A177-3AD203B41FA5}">
                      <a16:colId xmlns:a16="http://schemas.microsoft.com/office/drawing/2014/main" val="1758867350"/>
                    </a:ext>
                  </a:extLst>
                </a:gridCol>
                <a:gridCol w="2587924">
                  <a:extLst>
                    <a:ext uri="{9D8B030D-6E8A-4147-A177-3AD203B41FA5}">
                      <a16:colId xmlns:a16="http://schemas.microsoft.com/office/drawing/2014/main" val="959900463"/>
                    </a:ext>
                  </a:extLst>
                </a:gridCol>
              </a:tblGrid>
              <a:tr h="598860">
                <a:tc>
                  <a:txBody>
                    <a:bodyPr/>
                    <a:lstStyle/>
                    <a:p>
                      <a:endParaRPr lang="en-NZ" dirty="0"/>
                    </a:p>
                  </a:txBody>
                  <a:tcPr/>
                </a:tc>
                <a:tc>
                  <a:txBody>
                    <a:bodyPr/>
                    <a:lstStyle/>
                    <a:p>
                      <a:r>
                        <a:rPr lang="en-NZ" dirty="0"/>
                        <a:t>Smouldering fire </a:t>
                      </a:r>
                    </a:p>
                  </a:txBody>
                  <a:tcPr/>
                </a:tc>
                <a:tc>
                  <a:txBody>
                    <a:bodyPr/>
                    <a:lstStyle/>
                    <a:p>
                      <a:r>
                        <a:rPr lang="en-NZ" dirty="0"/>
                        <a:t>C/VM2 fire</a:t>
                      </a:r>
                    </a:p>
                  </a:txBody>
                  <a:tcPr/>
                </a:tc>
                <a:extLst>
                  <a:ext uri="{0D108BD9-81ED-4DB2-BD59-A6C34878D82A}">
                    <a16:rowId xmlns:a16="http://schemas.microsoft.com/office/drawing/2014/main" val="986066778"/>
                  </a:ext>
                </a:extLst>
              </a:tr>
              <a:tr h="361397">
                <a:tc>
                  <a:txBody>
                    <a:bodyPr/>
                    <a:lstStyle/>
                    <a:p>
                      <a:r>
                        <a:rPr lang="en-NZ" dirty="0"/>
                        <a:t>Effective Heat of Combustion (</a:t>
                      </a:r>
                      <a:r>
                        <a:rPr lang="el-GR" dirty="0"/>
                        <a:t>Δ</a:t>
                      </a:r>
                      <a:r>
                        <a:rPr lang="en-NZ" dirty="0" err="1"/>
                        <a:t>H</a:t>
                      </a:r>
                      <a:r>
                        <a:rPr lang="en-NZ" baseline="-25000" dirty="0" err="1"/>
                        <a:t>c</a:t>
                      </a:r>
                      <a:r>
                        <a:rPr lang="en-NZ" dirty="0"/>
                        <a:t>)</a:t>
                      </a:r>
                    </a:p>
                  </a:txBody>
                  <a:tcPr/>
                </a:tc>
                <a:tc>
                  <a:txBody>
                    <a:bodyPr/>
                    <a:lstStyle/>
                    <a:p>
                      <a:r>
                        <a:rPr lang="en-NZ" dirty="0"/>
                        <a:t>6-12MJ/kg</a:t>
                      </a:r>
                    </a:p>
                  </a:txBody>
                  <a:tcPr/>
                </a:tc>
                <a:tc>
                  <a:txBody>
                    <a:bodyPr/>
                    <a:lstStyle/>
                    <a:p>
                      <a:r>
                        <a:rPr lang="en-NZ" dirty="0"/>
                        <a:t>20MJ/kg</a:t>
                      </a:r>
                    </a:p>
                  </a:txBody>
                  <a:tcPr/>
                </a:tc>
                <a:extLst>
                  <a:ext uri="{0D108BD9-81ED-4DB2-BD59-A6C34878D82A}">
                    <a16:rowId xmlns:a16="http://schemas.microsoft.com/office/drawing/2014/main" val="4229020858"/>
                  </a:ext>
                </a:extLst>
              </a:tr>
              <a:tr h="598860">
                <a:tc>
                  <a:txBody>
                    <a:bodyPr/>
                    <a:lstStyle/>
                    <a:p>
                      <a:r>
                        <a:rPr lang="en-NZ" dirty="0"/>
                        <a:t>CO yield</a:t>
                      </a:r>
                    </a:p>
                  </a:txBody>
                  <a:tcPr/>
                </a:tc>
                <a:tc>
                  <a:txBody>
                    <a:bodyPr/>
                    <a:lstStyle/>
                    <a:p>
                      <a:r>
                        <a:rPr lang="en-NZ" dirty="0"/>
                        <a:t>0.5kg/kg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mn-lt"/>
                          <a:ea typeface="+mn-ea"/>
                          <a:cs typeface="+mn-cs"/>
                        </a:rPr>
                        <a:t>0.04kg/kg (</a:t>
                      </a:r>
                      <a:r>
                        <a:rPr kumimoji="0" lang="en-NZ" sz="1800" b="0" i="0" u="none" strike="noStrike" kern="1200" cap="none" spc="0" normalizeH="0" baseline="0" noProof="0" dirty="0" err="1">
                          <a:ln>
                            <a:noFill/>
                          </a:ln>
                          <a:solidFill>
                            <a:prstClr val="black"/>
                          </a:solidFill>
                          <a:effectLst/>
                          <a:uLnTx/>
                          <a:uFillTx/>
                          <a:latin typeface="+mn-lt"/>
                          <a:ea typeface="+mn-ea"/>
                          <a:cs typeface="+mn-cs"/>
                        </a:rPr>
                        <a:t>preflashover</a:t>
                      </a:r>
                      <a:r>
                        <a:rPr kumimoji="0" lang="en-NZ" sz="18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mn-lt"/>
                          <a:ea typeface="+mn-ea"/>
                          <a:cs typeface="+mn-cs"/>
                        </a:rPr>
                        <a:t>0.4kg/kg (</a:t>
                      </a:r>
                      <a:r>
                        <a:rPr kumimoji="0" lang="en-NZ" sz="1800" b="0" i="0" u="none" strike="noStrike" kern="1200" cap="none" spc="0" normalizeH="0" baseline="0" noProof="0" dirty="0" err="1">
                          <a:ln>
                            <a:noFill/>
                          </a:ln>
                          <a:solidFill>
                            <a:prstClr val="black"/>
                          </a:solidFill>
                          <a:effectLst/>
                          <a:uLnTx/>
                          <a:uFillTx/>
                          <a:latin typeface="+mn-lt"/>
                          <a:ea typeface="+mn-ea"/>
                          <a:cs typeface="+mn-cs"/>
                        </a:rPr>
                        <a:t>postflashover</a:t>
                      </a:r>
                      <a:r>
                        <a:rPr kumimoji="0" lang="en-NZ" sz="1800" b="0" i="0" u="none" strike="noStrike" kern="1200" cap="none" spc="0" normalizeH="0" baseline="0" noProof="0" dirty="0">
                          <a:ln>
                            <a:noFill/>
                          </a:ln>
                          <a:solidFill>
                            <a:prstClr val="black"/>
                          </a:solidFill>
                          <a:effectLst/>
                          <a:uLnTx/>
                          <a:uFillTx/>
                          <a:latin typeface="+mn-lt"/>
                          <a:ea typeface="+mn-ea"/>
                          <a:cs typeface="+mn-cs"/>
                        </a:rPr>
                        <a:t>)</a:t>
                      </a:r>
                      <a:endParaRPr lang="en-NZ" dirty="0"/>
                    </a:p>
                  </a:txBody>
                  <a:tcPr/>
                </a:tc>
                <a:extLst>
                  <a:ext uri="{0D108BD9-81ED-4DB2-BD59-A6C34878D82A}">
                    <a16:rowId xmlns:a16="http://schemas.microsoft.com/office/drawing/2014/main" val="2923193350"/>
                  </a:ext>
                </a:extLst>
              </a:tr>
              <a:tr h="726882">
                <a:tc>
                  <a:txBody>
                    <a:bodyPr/>
                    <a:lstStyle/>
                    <a:p>
                      <a:r>
                        <a:rPr lang="en-NZ" dirty="0"/>
                        <a:t>Soot Yield</a:t>
                      </a:r>
                    </a:p>
                  </a:txBody>
                  <a:tcPr/>
                </a:tc>
                <a:tc>
                  <a:txBody>
                    <a:bodyPr/>
                    <a:lstStyle/>
                    <a:p>
                      <a:r>
                        <a:rPr lang="en-NZ" dirty="0"/>
                        <a:t>0.15kg/kg</a:t>
                      </a:r>
                    </a:p>
                  </a:txBody>
                  <a:tcPr/>
                </a:tc>
                <a:tc>
                  <a:txBody>
                    <a:bodyPr/>
                    <a:lstStyle/>
                    <a:p>
                      <a:r>
                        <a:rPr lang="en-NZ" dirty="0"/>
                        <a:t>0.07kg/kg (</a:t>
                      </a:r>
                      <a:r>
                        <a:rPr lang="en-NZ" dirty="0" err="1"/>
                        <a:t>preflashover</a:t>
                      </a:r>
                      <a:r>
                        <a:rPr lang="en-N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0.14kg/kg</a:t>
                      </a:r>
                      <a:r>
                        <a:rPr kumimoji="0" lang="en-NZ" sz="1800" b="0" i="0" u="none" strike="noStrike" kern="1200" cap="none" spc="0" normalizeH="0" baseline="0" noProof="0" dirty="0">
                          <a:ln>
                            <a:noFill/>
                          </a:ln>
                          <a:solidFill>
                            <a:prstClr val="black"/>
                          </a:solidFill>
                          <a:effectLst/>
                          <a:uLnTx/>
                          <a:uFillTx/>
                          <a:latin typeface="+mn-lt"/>
                          <a:ea typeface="+mn-ea"/>
                          <a:cs typeface="+mn-cs"/>
                        </a:rPr>
                        <a:t>(</a:t>
                      </a:r>
                      <a:r>
                        <a:rPr kumimoji="0" lang="en-NZ" sz="1800" b="0" i="0" u="none" strike="noStrike" kern="1200" cap="none" spc="0" normalizeH="0" baseline="0" noProof="0" dirty="0" err="1">
                          <a:ln>
                            <a:noFill/>
                          </a:ln>
                          <a:solidFill>
                            <a:prstClr val="black"/>
                          </a:solidFill>
                          <a:effectLst/>
                          <a:uLnTx/>
                          <a:uFillTx/>
                          <a:latin typeface="+mn-lt"/>
                          <a:ea typeface="+mn-ea"/>
                          <a:cs typeface="+mn-cs"/>
                        </a:rPr>
                        <a:t>postflashover</a:t>
                      </a:r>
                      <a:r>
                        <a:rPr kumimoji="0" lang="en-NZ" sz="1800" b="0" i="0" u="none" strike="noStrike" kern="1200" cap="none" spc="0" normalizeH="0" baseline="0" noProof="0" dirty="0">
                          <a:ln>
                            <a:noFill/>
                          </a:ln>
                          <a:solidFill>
                            <a:prstClr val="black"/>
                          </a:solidFill>
                          <a:effectLst/>
                          <a:uLnTx/>
                          <a:uFillTx/>
                          <a:latin typeface="+mn-lt"/>
                          <a:ea typeface="+mn-ea"/>
                          <a:cs typeface="+mn-cs"/>
                        </a:rPr>
                        <a:t>)</a:t>
                      </a:r>
                      <a:endParaRPr lang="en-NZ" dirty="0"/>
                    </a:p>
                  </a:txBody>
                  <a:tcPr/>
                </a:tc>
                <a:extLst>
                  <a:ext uri="{0D108BD9-81ED-4DB2-BD59-A6C34878D82A}">
                    <a16:rowId xmlns:a16="http://schemas.microsoft.com/office/drawing/2014/main" val="1753277583"/>
                  </a:ext>
                </a:extLst>
              </a:tr>
            </a:tbl>
          </a:graphicData>
        </a:graphic>
      </p:graphicFrame>
    </p:spTree>
    <p:extLst>
      <p:ext uri="{BB962C8B-B14F-4D97-AF65-F5344CB8AC3E}">
        <p14:creationId xmlns:p14="http://schemas.microsoft.com/office/powerpoint/2010/main" val="237927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3CD5-5EFD-4833-B067-0C14536A62C7}"/>
              </a:ext>
            </a:extLst>
          </p:cNvPr>
          <p:cNvSpPr>
            <a:spLocks noGrp="1"/>
          </p:cNvSpPr>
          <p:nvPr>
            <p:ph type="title"/>
          </p:nvPr>
        </p:nvSpPr>
        <p:spPr/>
        <p:txBody>
          <a:bodyPr/>
          <a:lstStyle/>
          <a:p>
            <a:r>
              <a:rPr lang="en-NZ" dirty="0"/>
              <a:t>SMOULDERING FIRE - CONCLUSION</a:t>
            </a:r>
          </a:p>
        </p:txBody>
      </p:sp>
      <p:sp>
        <p:nvSpPr>
          <p:cNvPr id="4" name="Text Placeholder 3">
            <a:extLst>
              <a:ext uri="{FF2B5EF4-FFF2-40B4-BE49-F238E27FC236}">
                <a16:creationId xmlns:a16="http://schemas.microsoft.com/office/drawing/2014/main" id="{BE3F6340-89F9-4F0A-B632-C7EA0F7AD1E8}"/>
              </a:ext>
            </a:extLst>
          </p:cNvPr>
          <p:cNvSpPr>
            <a:spLocks noGrp="1"/>
          </p:cNvSpPr>
          <p:nvPr>
            <p:ph type="body" sz="quarter" idx="14"/>
          </p:nvPr>
        </p:nvSpPr>
        <p:spPr>
          <a:xfrm>
            <a:off x="533400" y="1295400"/>
            <a:ext cx="8153400" cy="3706504"/>
          </a:xfrm>
        </p:spPr>
        <p:txBody>
          <a:bodyPr/>
          <a:lstStyle/>
          <a:p>
            <a:pPr marL="342900" lvl="0" indent="-342900">
              <a:buFont typeface="Wingdings" panose="05000000000000000000" pitchFamily="2" charset="2"/>
              <a:buChar char="Ø"/>
            </a:pPr>
            <a:r>
              <a:rPr lang="en-NZ" sz="2000" dirty="0">
                <a:solidFill>
                  <a:prstClr val="black"/>
                </a:solidFill>
              </a:rPr>
              <a:t>The increase in vent size resulted in more smoke spilling into adjacent apartment and earlier activation of smoke detectors.</a:t>
            </a:r>
          </a:p>
          <a:p>
            <a:pPr marL="342900" lvl="0" indent="-342900">
              <a:buFont typeface="Wingdings" panose="05000000000000000000" pitchFamily="2" charset="2"/>
              <a:buChar char="Ø"/>
            </a:pPr>
            <a:r>
              <a:rPr lang="en-NZ" sz="2000" dirty="0">
                <a:solidFill>
                  <a:prstClr val="black"/>
                </a:solidFill>
              </a:rPr>
              <a:t>There is approximately </a:t>
            </a:r>
            <a:r>
              <a:rPr lang="en-NZ" sz="2000" b="1" dirty="0">
                <a:solidFill>
                  <a:prstClr val="black"/>
                </a:solidFill>
              </a:rPr>
              <a:t>22 minutes </a:t>
            </a:r>
            <a:r>
              <a:rPr lang="en-NZ" sz="2000" dirty="0">
                <a:solidFill>
                  <a:prstClr val="black"/>
                </a:solidFill>
              </a:rPr>
              <a:t>available for evacuation of occupants in the adjacent apartments after their smoke detector activates before conditions become untenable which is a considerable amount of time for egress compared to the </a:t>
            </a:r>
            <a:r>
              <a:rPr lang="en-NZ" sz="2000" b="1" dirty="0">
                <a:solidFill>
                  <a:prstClr val="black"/>
                </a:solidFill>
              </a:rPr>
              <a:t>5 minutes </a:t>
            </a:r>
            <a:r>
              <a:rPr lang="en-NZ" sz="2000" dirty="0">
                <a:solidFill>
                  <a:prstClr val="black"/>
                </a:solidFill>
              </a:rPr>
              <a:t>C/VM2 premovement time.</a:t>
            </a:r>
          </a:p>
          <a:p>
            <a:pPr marL="342900" lvl="0" indent="-342900">
              <a:buFont typeface="Wingdings" panose="05000000000000000000" pitchFamily="2" charset="2"/>
              <a:buChar char="Ø"/>
            </a:pPr>
            <a:endParaRPr lang="en-NZ" sz="2000" dirty="0">
              <a:solidFill>
                <a:prstClr val="black"/>
              </a:solidFill>
            </a:endParaRPr>
          </a:p>
          <a:p>
            <a:endParaRPr lang="en-NZ" dirty="0"/>
          </a:p>
        </p:txBody>
      </p:sp>
      <p:sp>
        <p:nvSpPr>
          <p:cNvPr id="5" name="Slide Number Placeholder 4">
            <a:extLst>
              <a:ext uri="{FF2B5EF4-FFF2-40B4-BE49-F238E27FC236}">
                <a16:creationId xmlns:a16="http://schemas.microsoft.com/office/drawing/2014/main" id="{BF09F67B-C96C-4EFC-84D8-4999E22AC1D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800" b="0" i="0" u="none" strike="noStrike" kern="1200" cap="none" spc="300" normalizeH="0" baseline="0" noProof="0" smtClean="0">
                <a:ln>
                  <a:noFill/>
                </a:ln>
                <a:solidFill>
                  <a:prstClr val="white"/>
                </a:solidFill>
                <a:effectLst/>
                <a:uLnTx/>
                <a:uFillTx/>
                <a:latin typeface="Bebas Neue"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300" normalizeH="0" baseline="0" noProof="0" dirty="0">
              <a:ln>
                <a:noFill/>
              </a:ln>
              <a:solidFill>
                <a:prstClr val="white"/>
              </a:solidFill>
              <a:effectLst/>
              <a:uLnTx/>
              <a:uFillTx/>
              <a:latin typeface="Bebas Neue" pitchFamily="34" charset="0"/>
              <a:ea typeface="+mn-ea"/>
              <a:cs typeface="+mn-cs"/>
            </a:endParaRPr>
          </a:p>
        </p:txBody>
      </p:sp>
      <p:sp>
        <p:nvSpPr>
          <p:cNvPr id="6" name="Date Placeholder 5">
            <a:extLst>
              <a:ext uri="{FF2B5EF4-FFF2-40B4-BE49-F238E27FC236}">
                <a16:creationId xmlns:a16="http://schemas.microsoft.com/office/drawing/2014/main" id="{0E93F4DB-DEA9-4B0D-9277-B69388DAF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Origin Fire Consultants, </a:t>
            </a:r>
            <a:fld id="{A7061EFB-D662-457D-9F37-0E9925A9399E}" type="datetime4">
              <a:rPr kumimoji="0" lang="en-US" sz="1000" b="0" i="1"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10, 2017</a:t>
            </a:fld>
            <a:endParaRPr kumimoji="0" lang="en-US" sz="10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527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7300" y="3048000"/>
            <a:ext cx="6553200" cy="1474787"/>
          </a:xfrm>
        </p:spPr>
        <p:txBody>
          <a:bodyPr/>
          <a:lstStyle/>
          <a:p>
            <a:r>
              <a:rPr lang="en-US" dirty="0">
                <a:solidFill>
                  <a:schemeClr val="accent1"/>
                </a:solidFill>
                <a:latin typeface="Trebuchet MS"/>
                <a:cs typeface="Trebuchet MS"/>
              </a:rPr>
              <a:t>THANK </a:t>
            </a:r>
            <a:r>
              <a:rPr lang="en-US" dirty="0">
                <a:solidFill>
                  <a:schemeClr val="tx1"/>
                </a:solidFill>
                <a:latin typeface="Trebuchet MS"/>
                <a:cs typeface="Trebuchet MS"/>
              </a:rPr>
              <a:t>YOU!</a:t>
            </a:r>
          </a:p>
        </p:txBody>
      </p:sp>
      <p:sp>
        <p:nvSpPr>
          <p:cNvPr id="3" name="Text Placeholder 2"/>
          <p:cNvSpPr>
            <a:spLocks noGrp="1"/>
          </p:cNvSpPr>
          <p:nvPr>
            <p:ph type="body" sz="quarter" idx="14"/>
          </p:nvPr>
        </p:nvSpPr>
        <p:spPr>
          <a:xfrm>
            <a:off x="990600" y="4419600"/>
            <a:ext cx="7086600" cy="685800"/>
          </a:xfrm>
        </p:spPr>
        <p:txBody>
          <a:bodyPr>
            <a:normAutofit/>
          </a:bodyPr>
          <a:lstStyle/>
          <a:p>
            <a:r>
              <a:rPr lang="en-US" sz="2000" dirty="0">
                <a:solidFill>
                  <a:srgbClr val="000000"/>
                </a:solidFill>
              </a:rPr>
              <a:t>See you soon :)</a:t>
            </a:r>
          </a:p>
        </p:txBody>
      </p:sp>
      <p:sp>
        <p:nvSpPr>
          <p:cNvPr id="7" name="Slide Number Placeholder 6"/>
          <p:cNvSpPr>
            <a:spLocks noGrp="1"/>
          </p:cNvSpPr>
          <p:nvPr>
            <p:ph type="sldNum" sz="quarter" idx="4"/>
          </p:nvPr>
        </p:nvSpPr>
        <p:spPr/>
        <p:txBody>
          <a:bodyPr/>
          <a:lstStyle/>
          <a:p>
            <a:fld id="{9D955F5F-96B5-4123-A0BF-F5126ED54847}" type="slidenum">
              <a:rPr lang="en-US" smtClean="0"/>
              <a:pPr/>
              <a:t>17</a:t>
            </a:fld>
            <a:endParaRPr lang="en-US" dirty="0"/>
          </a:p>
        </p:txBody>
      </p:sp>
    </p:spTree>
    <p:extLst>
      <p:ext uri="{BB962C8B-B14F-4D97-AF65-F5344CB8AC3E}">
        <p14:creationId xmlns:p14="http://schemas.microsoft.com/office/powerpoint/2010/main" val="169135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143000"/>
          </a:xfrm>
        </p:spPr>
        <p:txBody>
          <a:bodyPr/>
          <a:lstStyle/>
          <a:p>
            <a:pPr algn="l"/>
            <a:r>
              <a:rPr lang="en-US" dirty="0">
                <a:latin typeface="Trebuchet MS"/>
                <a:cs typeface="Trebuchet MS"/>
              </a:rPr>
              <a:t>Contents</a:t>
            </a:r>
          </a:p>
        </p:txBody>
      </p:sp>
      <p:sp>
        <p:nvSpPr>
          <p:cNvPr id="6" name="Text Placeholder 5"/>
          <p:cNvSpPr>
            <a:spLocks noGrp="1"/>
          </p:cNvSpPr>
          <p:nvPr>
            <p:ph type="body" sz="quarter" idx="13"/>
          </p:nvPr>
        </p:nvSpPr>
        <p:spPr>
          <a:xfrm>
            <a:off x="533400" y="1752600"/>
            <a:ext cx="8153400" cy="3657600"/>
          </a:xfrm>
        </p:spPr>
        <p:txBody>
          <a:bodyPr>
            <a:normAutofit fontScale="92500" lnSpcReduction="10000"/>
          </a:bodyPr>
          <a:lstStyle/>
          <a:p>
            <a:r>
              <a:rPr lang="en-US" dirty="0">
                <a:latin typeface="Trebuchet MS"/>
                <a:cs typeface="Trebuchet MS"/>
              </a:rPr>
              <a:t>INTRODUCTION</a:t>
            </a:r>
          </a:p>
          <a:p>
            <a:endParaRPr lang="en-US" dirty="0">
              <a:latin typeface="Trebuchet MS"/>
              <a:cs typeface="Trebuchet MS"/>
            </a:endParaRPr>
          </a:p>
          <a:p>
            <a:r>
              <a:rPr lang="en-US" dirty="0"/>
              <a:t>DESCRIPTION OF DEFECT</a:t>
            </a:r>
            <a:endParaRPr lang="en-US" dirty="0">
              <a:latin typeface="Trebuchet MS"/>
              <a:cs typeface="Trebuchet MS"/>
            </a:endParaRPr>
          </a:p>
          <a:p>
            <a:endParaRPr lang="en-US" dirty="0"/>
          </a:p>
          <a:p>
            <a:r>
              <a:rPr lang="en-US" dirty="0">
                <a:latin typeface="Trebuchet MS"/>
                <a:cs typeface="Trebuchet MS"/>
              </a:rPr>
              <a:t>SMOULDERING FIRE MECHANISM</a:t>
            </a:r>
            <a:endParaRPr lang="en-US" dirty="0"/>
          </a:p>
          <a:p>
            <a:endParaRPr lang="en-US" dirty="0"/>
          </a:p>
          <a:p>
            <a:pPr lvl="0"/>
            <a:r>
              <a:rPr lang="en-US" dirty="0">
                <a:solidFill>
                  <a:srgbClr val="F26122"/>
                </a:solidFill>
              </a:rPr>
              <a:t>MODELLING ASSESSMENT</a:t>
            </a:r>
          </a:p>
          <a:p>
            <a:pPr lvl="0"/>
            <a:endParaRPr lang="en-US" dirty="0">
              <a:solidFill>
                <a:srgbClr val="F26122"/>
              </a:solidFill>
            </a:endParaRPr>
          </a:p>
          <a:p>
            <a:pPr lvl="0"/>
            <a:r>
              <a:rPr lang="en-US" dirty="0">
                <a:solidFill>
                  <a:srgbClr val="F26122"/>
                </a:solidFill>
              </a:rPr>
              <a:t>RESULTS</a:t>
            </a:r>
          </a:p>
          <a:p>
            <a:pPr lvl="0"/>
            <a:endParaRPr lang="en-US" dirty="0">
              <a:solidFill>
                <a:srgbClr val="F26122"/>
              </a:solidFill>
            </a:endParaRPr>
          </a:p>
          <a:p>
            <a:pPr lvl="0"/>
            <a:r>
              <a:rPr lang="en-US" dirty="0">
                <a:solidFill>
                  <a:srgbClr val="F26122"/>
                </a:solidFill>
              </a:rPr>
              <a:t>CONCLUSION</a:t>
            </a:r>
          </a:p>
          <a:p>
            <a:pPr lvl="0"/>
            <a:endParaRPr lang="en-US" dirty="0">
              <a:solidFill>
                <a:srgbClr val="F26122"/>
              </a:solidFill>
            </a:endParaRPr>
          </a:p>
          <a:p>
            <a:pPr lvl="0"/>
            <a:endParaRPr lang="en-US" dirty="0">
              <a:solidFill>
                <a:srgbClr val="F26122"/>
              </a:solidFill>
            </a:endParaRPr>
          </a:p>
          <a:p>
            <a:pPr lvl="0"/>
            <a:endParaRPr lang="en-US" dirty="0">
              <a:solidFill>
                <a:srgbClr val="F26122"/>
              </a:solidFill>
            </a:endParaRPr>
          </a:p>
          <a:p>
            <a:pPr lvl="0"/>
            <a:endParaRPr lang="en-US" dirty="0">
              <a:solidFill>
                <a:srgbClr val="F26122"/>
              </a:solidFill>
            </a:endParaRPr>
          </a:p>
          <a:p>
            <a:endParaRPr lang="en-US" dirty="0"/>
          </a:p>
          <a:p>
            <a:endParaRPr lang="en-US" dirty="0">
              <a:latin typeface="Trebuchet MS"/>
              <a:cs typeface="Trebuchet MS"/>
            </a:endParaRPr>
          </a:p>
          <a:p>
            <a:endParaRPr lang="en-US" dirty="0">
              <a:latin typeface="Trebuchet MS"/>
              <a:cs typeface="Trebuchet MS"/>
            </a:endParaRPr>
          </a:p>
          <a:p>
            <a:endParaRPr lang="en-US" dirty="0">
              <a:latin typeface="Trebuchet MS"/>
              <a:cs typeface="Trebuchet MS"/>
            </a:endParaRPr>
          </a:p>
        </p:txBody>
      </p:sp>
      <p:sp>
        <p:nvSpPr>
          <p:cNvPr id="11" name="Slide Number Placeholder 10"/>
          <p:cNvSpPr>
            <a:spLocks noGrp="1"/>
          </p:cNvSpPr>
          <p:nvPr>
            <p:ph type="sldNum" sz="quarter" idx="4"/>
          </p:nvPr>
        </p:nvSpPr>
        <p:spPr/>
        <p:txBody>
          <a:bodyPr/>
          <a:lstStyle/>
          <a:p>
            <a:fld id="{9D955F5F-96B5-4123-A0BF-F5126ED54847}" type="slidenum">
              <a:rPr lang="en-US" smtClean="0"/>
              <a:pPr/>
              <a:t>2</a:t>
            </a:fld>
            <a:endParaRPr lang="en-US" dirty="0"/>
          </a:p>
        </p:txBody>
      </p:sp>
      <p:sp>
        <p:nvSpPr>
          <p:cNvPr id="14" name="Date Placeholder 3"/>
          <p:cNvSpPr>
            <a:spLocks noGrp="1"/>
          </p:cNvSpPr>
          <p:nvPr>
            <p:ph type="dt" sz="half" idx="4294967295"/>
          </p:nvPr>
        </p:nvSpPr>
        <p:spPr>
          <a:xfrm>
            <a:off x="1143000" y="6400800"/>
            <a:ext cx="3962400" cy="246221"/>
          </a:xfrm>
          <a:prstGeom prst="rect">
            <a:avLst/>
          </a:prstGeom>
          <a:noFill/>
        </p:spPr>
        <p:txBody>
          <a:bodyPr wrap="square" rtlCol="0">
            <a:spAutoFit/>
          </a:bodyPr>
          <a:lstStyle>
            <a:lvl1pPr>
              <a:defRPr lang="en-US" sz="1000" i="1" smtClean="0">
                <a:solidFill>
                  <a:schemeClr val="bg1"/>
                </a:solidFill>
              </a:defRPr>
            </a:lvl1pPr>
          </a:lstStyle>
          <a:p>
            <a:r>
              <a:rPr lang="en-US" dirty="0"/>
              <a:t>Origin Fire Consultants, </a:t>
            </a:r>
            <a:fld id="{A7061EFB-D662-457D-9F37-0E9925A9399E}" type="datetime4">
              <a:rPr lang="en-US" smtClean="0"/>
              <a:pPr/>
              <a:t>October 10, 2017</a:t>
            </a:fld>
            <a:endParaRPr lang="en-US" dirty="0"/>
          </a:p>
        </p:txBody>
      </p:sp>
    </p:spTree>
    <p:extLst>
      <p:ext uri="{BB962C8B-B14F-4D97-AF65-F5344CB8AC3E}">
        <p14:creationId xmlns:p14="http://schemas.microsoft.com/office/powerpoint/2010/main" val="4015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48F7-A443-44CC-A83F-E966B36B176B}"/>
              </a:ext>
            </a:extLst>
          </p:cNvPr>
          <p:cNvSpPr>
            <a:spLocks noGrp="1"/>
          </p:cNvSpPr>
          <p:nvPr>
            <p:ph type="title"/>
          </p:nvPr>
        </p:nvSpPr>
        <p:spPr>
          <a:xfrm>
            <a:off x="533400" y="274637"/>
            <a:ext cx="7848600" cy="944563"/>
          </a:xfrm>
        </p:spPr>
        <p:txBody>
          <a:bodyPr/>
          <a:lstStyle/>
          <a:p>
            <a:r>
              <a:rPr lang="en-NZ" dirty="0"/>
              <a:t>INTRODUCTION</a:t>
            </a:r>
          </a:p>
        </p:txBody>
      </p:sp>
      <p:sp>
        <p:nvSpPr>
          <p:cNvPr id="5" name="Slide Number Placeholder 4">
            <a:extLst>
              <a:ext uri="{FF2B5EF4-FFF2-40B4-BE49-F238E27FC236}">
                <a16:creationId xmlns:a16="http://schemas.microsoft.com/office/drawing/2014/main" id="{256C6F2D-9B44-49E8-ADB4-AD0E4598A6C8}"/>
              </a:ext>
            </a:extLst>
          </p:cNvPr>
          <p:cNvSpPr>
            <a:spLocks noGrp="1"/>
          </p:cNvSpPr>
          <p:nvPr>
            <p:ph type="sldNum" sz="quarter" idx="4"/>
          </p:nvPr>
        </p:nvSpPr>
        <p:spPr/>
        <p:txBody>
          <a:bodyPr/>
          <a:lstStyle/>
          <a:p>
            <a:fld id="{9D955F5F-96B5-4123-A0BF-F5126ED54847}" type="slidenum">
              <a:rPr lang="en-US" smtClean="0"/>
              <a:pPr/>
              <a:t>3</a:t>
            </a:fld>
            <a:endParaRPr lang="en-US" dirty="0"/>
          </a:p>
        </p:txBody>
      </p:sp>
      <p:sp>
        <p:nvSpPr>
          <p:cNvPr id="6" name="Date Placeholder 5">
            <a:extLst>
              <a:ext uri="{FF2B5EF4-FFF2-40B4-BE49-F238E27FC236}">
                <a16:creationId xmlns:a16="http://schemas.microsoft.com/office/drawing/2014/main" id="{B985EFCD-EAB7-4495-A06D-8FE8B34E5B92}"/>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sp>
        <p:nvSpPr>
          <p:cNvPr id="9" name="Text Placeholder 2">
            <a:extLst>
              <a:ext uri="{FF2B5EF4-FFF2-40B4-BE49-F238E27FC236}">
                <a16:creationId xmlns:a16="http://schemas.microsoft.com/office/drawing/2014/main" id="{3AC53178-7016-4A17-A378-907DCA8F9E3E}"/>
              </a:ext>
            </a:extLst>
          </p:cNvPr>
          <p:cNvSpPr>
            <a:spLocks noGrp="1"/>
          </p:cNvSpPr>
          <p:nvPr>
            <p:ph type="body" sz="quarter" idx="13"/>
          </p:nvPr>
        </p:nvSpPr>
        <p:spPr>
          <a:xfrm>
            <a:off x="228600" y="1417637"/>
            <a:ext cx="5647414" cy="4021055"/>
          </a:xfrm>
        </p:spPr>
        <p:txBody>
          <a:bodyPr>
            <a:normAutofit/>
          </a:bodyPr>
          <a:lstStyle/>
          <a:p>
            <a:endParaRPr lang="en-US" sz="1900" dirty="0">
              <a:solidFill>
                <a:schemeClr val="tx1"/>
              </a:solidFill>
              <a:latin typeface="Trebuchet MS"/>
              <a:cs typeface="Trebuchet MS"/>
            </a:endParaRPr>
          </a:p>
          <a:p>
            <a:pPr marL="342900" indent="-342900">
              <a:lnSpc>
                <a:spcPct val="110000"/>
              </a:lnSpc>
              <a:buFont typeface="Wingdings" panose="05000000000000000000" pitchFamily="2" charset="2"/>
              <a:buChar char="Ø"/>
            </a:pPr>
            <a:r>
              <a:rPr lang="en-US" sz="1900" dirty="0">
                <a:solidFill>
                  <a:schemeClr val="tx1"/>
                </a:solidFill>
              </a:rPr>
              <a:t>Type 7 alarm system (Type 5 in Apartments)</a:t>
            </a:r>
          </a:p>
          <a:p>
            <a:pPr marL="342900" lvl="0" indent="-342900">
              <a:lnSpc>
                <a:spcPct val="110000"/>
              </a:lnSpc>
              <a:buFont typeface="Wingdings" panose="05000000000000000000" pitchFamily="2" charset="2"/>
              <a:buChar char="Ø"/>
            </a:pPr>
            <a:r>
              <a:rPr lang="en-US" sz="1900" dirty="0">
                <a:solidFill>
                  <a:prstClr val="black"/>
                </a:solidFill>
              </a:rPr>
              <a:t>Existing Building with Passive Fire Defects </a:t>
            </a:r>
          </a:p>
          <a:p>
            <a:pPr marL="342900" lvl="0" indent="-342900">
              <a:lnSpc>
                <a:spcPct val="110000"/>
              </a:lnSpc>
              <a:buFont typeface="Wingdings" panose="05000000000000000000" pitchFamily="2" charset="2"/>
              <a:buChar char="Ø"/>
            </a:pPr>
            <a:r>
              <a:rPr lang="en-US" sz="1900" dirty="0">
                <a:solidFill>
                  <a:schemeClr val="tx1"/>
                </a:solidFill>
              </a:rPr>
              <a:t>Modelling was done to examine the impact on occupants due to smoke spilling into adjacent apartments if defects were not fixed</a:t>
            </a:r>
            <a:endParaRPr lang="en-US" sz="1900" dirty="0">
              <a:solidFill>
                <a:prstClr val="black"/>
              </a:solidFill>
            </a:endParaRPr>
          </a:p>
          <a:p>
            <a:pPr marL="800100" lvl="1" indent="-342900">
              <a:lnSpc>
                <a:spcPct val="150000"/>
              </a:lnSpc>
              <a:buFont typeface="Wingdings" panose="05000000000000000000" pitchFamily="2" charset="2"/>
              <a:buChar char="Ø"/>
            </a:pPr>
            <a:r>
              <a:rPr lang="en-US" sz="1800" dirty="0">
                <a:solidFill>
                  <a:schemeClr val="tx1"/>
                </a:solidFill>
                <a:latin typeface="Trebuchet MS" panose="020B0603020202020204" pitchFamily="34" charset="0"/>
              </a:rPr>
              <a:t>C/VM2 Sprinkler Controlled fire</a:t>
            </a:r>
            <a:endParaRPr lang="en-US" sz="1800" i="1" dirty="0">
              <a:solidFill>
                <a:schemeClr val="tx1"/>
              </a:solidFill>
              <a:latin typeface="Trebuchet MS" panose="020B0603020202020204" pitchFamily="34" charset="0"/>
            </a:endParaRPr>
          </a:p>
          <a:p>
            <a:pPr marL="800100" lvl="1" indent="-342900">
              <a:lnSpc>
                <a:spcPct val="150000"/>
              </a:lnSpc>
              <a:buFont typeface="Wingdings" panose="05000000000000000000" pitchFamily="2" charset="2"/>
              <a:buChar char="Ø"/>
            </a:pPr>
            <a:r>
              <a:rPr lang="en-US" sz="1800" dirty="0" err="1">
                <a:solidFill>
                  <a:schemeClr val="tx1"/>
                </a:solidFill>
                <a:latin typeface="Trebuchet MS" panose="020B0603020202020204" pitchFamily="34" charset="0"/>
              </a:rPr>
              <a:t>Smouldering</a:t>
            </a:r>
            <a:r>
              <a:rPr lang="en-US" sz="1800" dirty="0">
                <a:solidFill>
                  <a:schemeClr val="tx1"/>
                </a:solidFill>
                <a:latin typeface="Trebuchet MS" panose="020B0603020202020204" pitchFamily="34" charset="0"/>
              </a:rPr>
              <a:t> Fire (Lots of smoke. Doesn’t activate sprinklers or building evacuation)</a:t>
            </a:r>
          </a:p>
          <a:p>
            <a:pPr marL="342900" indent="-342900">
              <a:buFont typeface="Wingdings" panose="05000000000000000000" pitchFamily="2" charset="2"/>
              <a:buChar char="Ø"/>
            </a:pPr>
            <a:endParaRPr lang="en-US" sz="1800" dirty="0">
              <a:latin typeface="Trebuchet MS"/>
              <a:cs typeface="Trebuchet MS"/>
            </a:endParaRPr>
          </a:p>
          <a:p>
            <a:pPr marL="342900" indent="-342900">
              <a:buFont typeface="Wingdings" panose="05000000000000000000" pitchFamily="2" charset="2"/>
              <a:buChar char="Ø"/>
            </a:pPr>
            <a:endParaRPr lang="en-US" sz="1800" dirty="0"/>
          </a:p>
          <a:p>
            <a:pPr marL="342900" indent="-342900">
              <a:buFont typeface="Wingdings" panose="05000000000000000000" pitchFamily="2" charset="2"/>
              <a:buChar char="Ø"/>
            </a:pPr>
            <a:endParaRPr lang="en-US" sz="1800" dirty="0">
              <a:latin typeface="Trebuchet MS"/>
              <a:cs typeface="Trebuchet MS"/>
            </a:endParaRP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latin typeface="Trebuchet MS"/>
              <a:cs typeface="Trebuchet MS"/>
            </a:endParaRPr>
          </a:p>
        </p:txBody>
      </p:sp>
      <p:pic>
        <p:nvPicPr>
          <p:cNvPr id="3" name="Picture 2">
            <a:extLst>
              <a:ext uri="{FF2B5EF4-FFF2-40B4-BE49-F238E27FC236}">
                <a16:creationId xmlns:a16="http://schemas.microsoft.com/office/drawing/2014/main" id="{3F4DEB70-5D91-46B4-BCAB-545EC05B5C81}"/>
              </a:ext>
            </a:extLst>
          </p:cNvPr>
          <p:cNvPicPr>
            <a:picLocks noChangeAspect="1"/>
          </p:cNvPicPr>
          <p:nvPr/>
        </p:nvPicPr>
        <p:blipFill>
          <a:blip r:embed="rId2"/>
          <a:stretch>
            <a:fillRect/>
          </a:stretch>
        </p:blipFill>
        <p:spPr>
          <a:xfrm>
            <a:off x="5738002" y="990600"/>
            <a:ext cx="3274041" cy="4038600"/>
          </a:xfrm>
          <a:prstGeom prst="rect">
            <a:avLst/>
          </a:prstGeom>
        </p:spPr>
      </p:pic>
    </p:spTree>
    <p:extLst>
      <p:ext uri="{BB962C8B-B14F-4D97-AF65-F5344CB8AC3E}">
        <p14:creationId xmlns:p14="http://schemas.microsoft.com/office/powerpoint/2010/main" val="4358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EBB08D-2DE4-4A64-9647-CC5152563AC2}"/>
              </a:ext>
            </a:extLst>
          </p:cNvPr>
          <p:cNvSpPr>
            <a:spLocks noGrp="1"/>
          </p:cNvSpPr>
          <p:nvPr>
            <p:ph type="body" sz="quarter" idx="13"/>
          </p:nvPr>
        </p:nvSpPr>
        <p:spPr>
          <a:xfrm>
            <a:off x="457200" y="498955"/>
            <a:ext cx="8153400" cy="457200"/>
          </a:xfrm>
        </p:spPr>
        <p:txBody>
          <a:bodyPr/>
          <a:lstStyle/>
          <a:p>
            <a:r>
              <a:rPr lang="en-NZ" dirty="0"/>
              <a:t>PASSIVE FIRE DEFECT IN INTERTENANCY WALL</a:t>
            </a:r>
          </a:p>
        </p:txBody>
      </p:sp>
      <p:sp>
        <p:nvSpPr>
          <p:cNvPr id="5" name="Slide Number Placeholder 4">
            <a:extLst>
              <a:ext uri="{FF2B5EF4-FFF2-40B4-BE49-F238E27FC236}">
                <a16:creationId xmlns:a16="http://schemas.microsoft.com/office/drawing/2014/main" id="{A5F95EC0-73FB-4707-B006-60AED936A6CA}"/>
              </a:ext>
            </a:extLst>
          </p:cNvPr>
          <p:cNvSpPr>
            <a:spLocks noGrp="1"/>
          </p:cNvSpPr>
          <p:nvPr>
            <p:ph type="sldNum" sz="quarter" idx="4"/>
          </p:nvPr>
        </p:nvSpPr>
        <p:spPr/>
        <p:txBody>
          <a:bodyPr/>
          <a:lstStyle/>
          <a:p>
            <a:fld id="{9D955F5F-96B5-4123-A0BF-F5126ED54847}" type="slidenum">
              <a:rPr lang="en-US" smtClean="0"/>
              <a:pPr/>
              <a:t>4</a:t>
            </a:fld>
            <a:endParaRPr lang="en-US" dirty="0"/>
          </a:p>
        </p:txBody>
      </p:sp>
      <p:sp>
        <p:nvSpPr>
          <p:cNvPr id="6" name="Date Placeholder 5">
            <a:extLst>
              <a:ext uri="{FF2B5EF4-FFF2-40B4-BE49-F238E27FC236}">
                <a16:creationId xmlns:a16="http://schemas.microsoft.com/office/drawing/2014/main" id="{2CEE40D6-53D1-4B8C-B37F-1B6470E94E98}"/>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4" name="Picture 3">
            <a:extLst>
              <a:ext uri="{FF2B5EF4-FFF2-40B4-BE49-F238E27FC236}">
                <a16:creationId xmlns:a16="http://schemas.microsoft.com/office/drawing/2014/main" id="{378980DA-BABC-471B-A534-D253D8316DD7}"/>
              </a:ext>
            </a:extLst>
          </p:cNvPr>
          <p:cNvPicPr>
            <a:picLocks noChangeAspect="1"/>
          </p:cNvPicPr>
          <p:nvPr/>
        </p:nvPicPr>
        <p:blipFill>
          <a:blip r:embed="rId2"/>
          <a:stretch>
            <a:fillRect/>
          </a:stretch>
        </p:blipFill>
        <p:spPr>
          <a:xfrm>
            <a:off x="1524000" y="838200"/>
            <a:ext cx="5029200" cy="5234618"/>
          </a:xfrm>
          <a:prstGeom prst="rect">
            <a:avLst/>
          </a:prstGeom>
        </p:spPr>
      </p:pic>
    </p:spTree>
    <p:extLst>
      <p:ext uri="{BB962C8B-B14F-4D97-AF65-F5344CB8AC3E}">
        <p14:creationId xmlns:p14="http://schemas.microsoft.com/office/powerpoint/2010/main" val="410291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BEA4A5-894F-4E6F-B535-C48B785833B2}"/>
              </a:ext>
            </a:extLst>
          </p:cNvPr>
          <p:cNvSpPr>
            <a:spLocks noGrp="1"/>
          </p:cNvSpPr>
          <p:nvPr>
            <p:ph type="body" sz="quarter" idx="13"/>
          </p:nvPr>
        </p:nvSpPr>
        <p:spPr>
          <a:xfrm>
            <a:off x="457200" y="381000"/>
            <a:ext cx="8153400" cy="457200"/>
          </a:xfrm>
        </p:spPr>
        <p:txBody>
          <a:bodyPr/>
          <a:lstStyle/>
          <a:p>
            <a:r>
              <a:rPr lang="en-NZ" dirty="0"/>
              <a:t>SMOULDERING FIRE MECHANISM</a:t>
            </a:r>
          </a:p>
        </p:txBody>
      </p:sp>
      <p:sp>
        <p:nvSpPr>
          <p:cNvPr id="4" name="Text Placeholder 3">
            <a:extLst>
              <a:ext uri="{FF2B5EF4-FFF2-40B4-BE49-F238E27FC236}">
                <a16:creationId xmlns:a16="http://schemas.microsoft.com/office/drawing/2014/main" id="{D995A387-92DD-42CE-AD5F-60A4087912D9}"/>
              </a:ext>
            </a:extLst>
          </p:cNvPr>
          <p:cNvSpPr>
            <a:spLocks noGrp="1"/>
          </p:cNvSpPr>
          <p:nvPr>
            <p:ph type="body" sz="quarter" idx="14"/>
          </p:nvPr>
        </p:nvSpPr>
        <p:spPr>
          <a:xfrm>
            <a:off x="457200" y="903492"/>
            <a:ext cx="8153400" cy="3706504"/>
          </a:xfrm>
        </p:spPr>
        <p:txBody>
          <a:bodyPr/>
          <a:lstStyle/>
          <a:p>
            <a:pPr marL="342900" lvl="0" indent="-342900" algn="just">
              <a:spcBef>
                <a:spcPts val="600"/>
              </a:spcBef>
              <a:spcAft>
                <a:spcPts val="600"/>
              </a:spcAft>
              <a:buFont typeface="Wingdings" panose="05000000000000000000" pitchFamily="2" charset="2"/>
              <a:buChar char=""/>
            </a:pPr>
            <a:r>
              <a:rPr lang="en-US" sz="2000" dirty="0" err="1">
                <a:solidFill>
                  <a:prstClr val="black"/>
                </a:solidFill>
                <a:highlight>
                  <a:srgbClr val="FFFFFF"/>
                </a:highlight>
                <a:latin typeface="Calibri" panose="020F0502020204030204" pitchFamily="34" charset="0"/>
                <a:ea typeface="Cambria" panose="02040503050406030204" pitchFamily="18" charset="0"/>
                <a:cs typeface="Times New Roman" panose="02020603050405020304" pitchFamily="18" charset="0"/>
              </a:rPr>
              <a:t>Smouldering</a:t>
            </a:r>
            <a:r>
              <a:rPr lang="en-US" sz="2000" dirty="0">
                <a:solidFill>
                  <a:prstClr val="black"/>
                </a:solidFill>
                <a:highlight>
                  <a:srgbClr val="FFFFFF"/>
                </a:highlight>
                <a:latin typeface="Calibri" panose="020F0502020204030204" pitchFamily="34" charset="0"/>
                <a:ea typeface="Cambria" panose="02040503050406030204" pitchFamily="18" charset="0"/>
                <a:cs typeface="Times New Roman" panose="02020603050405020304" pitchFamily="18" charset="0"/>
              </a:rPr>
              <a:t> is slow, low temperature, flameless form of combustion where heat is released when oxygen directly attacks the surface of solid fuel. Common in porous fuels which form a char on heating (cellulosic insulation, polyurethane foam)</a:t>
            </a:r>
          </a:p>
          <a:p>
            <a:pPr>
              <a:spcBef>
                <a:spcPts val="0"/>
              </a:spcBef>
            </a:pPr>
            <a:endParaRPr lang="en-NZ" dirty="0">
              <a:solidFill>
                <a:prstClr val="black"/>
              </a:solidFill>
            </a:endParaRPr>
          </a:p>
        </p:txBody>
      </p:sp>
      <p:sp>
        <p:nvSpPr>
          <p:cNvPr id="5" name="Slide Number Placeholder 4">
            <a:extLst>
              <a:ext uri="{FF2B5EF4-FFF2-40B4-BE49-F238E27FC236}">
                <a16:creationId xmlns:a16="http://schemas.microsoft.com/office/drawing/2014/main" id="{51D82391-4755-4FA5-B73A-11F34C9BAF01}"/>
              </a:ext>
            </a:extLst>
          </p:cNvPr>
          <p:cNvSpPr>
            <a:spLocks noGrp="1"/>
          </p:cNvSpPr>
          <p:nvPr>
            <p:ph type="sldNum" sz="quarter" idx="4"/>
          </p:nvPr>
        </p:nvSpPr>
        <p:spPr/>
        <p:txBody>
          <a:bodyPr/>
          <a:lstStyle/>
          <a:p>
            <a:fld id="{9D955F5F-96B5-4123-A0BF-F5126ED54847}" type="slidenum">
              <a:rPr lang="en-US" smtClean="0"/>
              <a:pPr/>
              <a:t>5</a:t>
            </a:fld>
            <a:endParaRPr lang="en-US" dirty="0"/>
          </a:p>
        </p:txBody>
      </p:sp>
      <p:sp>
        <p:nvSpPr>
          <p:cNvPr id="6" name="Date Placeholder 5">
            <a:extLst>
              <a:ext uri="{FF2B5EF4-FFF2-40B4-BE49-F238E27FC236}">
                <a16:creationId xmlns:a16="http://schemas.microsoft.com/office/drawing/2014/main" id="{DAB2DE39-5FE2-414D-9675-E6B40728322A}"/>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sp>
        <p:nvSpPr>
          <p:cNvPr id="7" name="TextBox 6">
            <a:extLst>
              <a:ext uri="{FF2B5EF4-FFF2-40B4-BE49-F238E27FC236}">
                <a16:creationId xmlns:a16="http://schemas.microsoft.com/office/drawing/2014/main" id="{3705E278-21B8-4DA4-9245-50BA30149489}"/>
              </a:ext>
            </a:extLst>
          </p:cNvPr>
          <p:cNvSpPr txBox="1"/>
          <p:nvPr/>
        </p:nvSpPr>
        <p:spPr>
          <a:xfrm>
            <a:off x="1066800" y="5410201"/>
            <a:ext cx="7467600" cy="646331"/>
          </a:xfrm>
          <a:prstGeom prst="rect">
            <a:avLst/>
          </a:prstGeom>
          <a:noFill/>
        </p:spPr>
        <p:txBody>
          <a:bodyPr wrap="square" rtlCol="0">
            <a:spAutoFit/>
          </a:bodyPr>
          <a:lstStyle/>
          <a:p>
            <a:r>
              <a:rPr lang="en-NZ" i="1" dirty="0"/>
              <a:t>Ref: SFPE Handbook of Fire Protection Engineering, 5</a:t>
            </a:r>
            <a:r>
              <a:rPr lang="en-NZ" i="1" baseline="30000" dirty="0"/>
              <a:t>th</a:t>
            </a:r>
            <a:r>
              <a:rPr lang="en-NZ" i="1" dirty="0"/>
              <a:t> Edition, Chapter 19 -  Smouldering Combustion</a:t>
            </a:r>
          </a:p>
        </p:txBody>
      </p:sp>
      <p:pic>
        <p:nvPicPr>
          <p:cNvPr id="1026" name="Picture 3" descr="image001">
            <a:extLst>
              <a:ext uri="{FF2B5EF4-FFF2-40B4-BE49-F238E27FC236}">
                <a16:creationId xmlns:a16="http://schemas.microsoft.com/office/drawing/2014/main" id="{082F6C32-1847-4F57-8C25-C9855BBC67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672" y="2136650"/>
            <a:ext cx="4513856" cy="326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3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7D90F-87DF-45C9-8C13-F02C3DCF7F39}"/>
              </a:ext>
            </a:extLst>
          </p:cNvPr>
          <p:cNvSpPr>
            <a:spLocks noGrp="1"/>
          </p:cNvSpPr>
          <p:nvPr>
            <p:ph type="body" sz="quarter" idx="13"/>
          </p:nvPr>
        </p:nvSpPr>
        <p:spPr>
          <a:xfrm>
            <a:off x="533400" y="381000"/>
            <a:ext cx="8153400" cy="457200"/>
          </a:xfrm>
        </p:spPr>
        <p:txBody>
          <a:bodyPr/>
          <a:lstStyle/>
          <a:p>
            <a:r>
              <a:rPr lang="en-NZ" dirty="0"/>
              <a:t>SMOULDERING FIRE CHARACTERISTICS</a:t>
            </a:r>
          </a:p>
        </p:txBody>
      </p:sp>
      <p:sp>
        <p:nvSpPr>
          <p:cNvPr id="4" name="Text Placeholder 3">
            <a:extLst>
              <a:ext uri="{FF2B5EF4-FFF2-40B4-BE49-F238E27FC236}">
                <a16:creationId xmlns:a16="http://schemas.microsoft.com/office/drawing/2014/main" id="{AE22ABD4-8D71-44E5-8E35-E4100D76EED6}"/>
              </a:ext>
            </a:extLst>
          </p:cNvPr>
          <p:cNvSpPr>
            <a:spLocks noGrp="1"/>
          </p:cNvSpPr>
          <p:nvPr>
            <p:ph type="body" sz="quarter" idx="14"/>
          </p:nvPr>
        </p:nvSpPr>
        <p:spPr>
          <a:xfrm>
            <a:off x="304800" y="1109008"/>
            <a:ext cx="7758485" cy="3581400"/>
          </a:xfrm>
        </p:spPr>
        <p:txBody>
          <a:bodyPr>
            <a:noAutofit/>
          </a:bodyPr>
          <a:lstStyle/>
          <a:p>
            <a:pPr marL="342900" lvl="0" indent="-342900" algn="just">
              <a:lnSpc>
                <a:spcPct val="120000"/>
              </a:lnSpc>
              <a:spcBef>
                <a:spcPts val="600"/>
              </a:spcBef>
              <a:spcAft>
                <a:spcPts val="600"/>
              </a:spcAft>
              <a:buFont typeface="Wingdings" panose="05000000000000000000" pitchFamily="2" charset="2"/>
              <a:buChar char=""/>
            </a:pPr>
            <a:r>
              <a:rPr lang="en-US" sz="2000" dirty="0">
                <a:latin typeface="Calibri" panose="020F0502020204030204" pitchFamily="34" charset="0"/>
                <a:ea typeface="Cambria" panose="02040503050406030204" pitchFamily="18" charset="0"/>
                <a:cs typeface="Times New Roman" panose="02020603050405020304" pitchFamily="18" charset="0"/>
              </a:rPr>
              <a:t>lower temperature and spread rate compared to flaming combustion. </a:t>
            </a:r>
          </a:p>
          <a:p>
            <a:pPr marL="342900" lvl="0" indent="-342900" algn="just">
              <a:lnSpc>
                <a:spcPct val="120000"/>
              </a:lnSpc>
              <a:spcBef>
                <a:spcPts val="600"/>
              </a:spcBef>
              <a:spcAft>
                <a:spcPts val="600"/>
              </a:spcAft>
              <a:buFont typeface="Wingdings" panose="05000000000000000000" pitchFamily="2" charset="2"/>
              <a:buChar char=""/>
            </a:pPr>
            <a:r>
              <a:rPr lang="en-US" sz="2000" dirty="0">
                <a:latin typeface="Calibri" panose="020F0502020204030204" pitchFamily="34" charset="0"/>
                <a:ea typeface="Cambria" panose="02040503050406030204" pitchFamily="18" charset="0"/>
                <a:cs typeface="Times New Roman" panose="02020603050405020304" pitchFamily="18" charset="0"/>
              </a:rPr>
              <a:t>Effective heat of combustion is in range from </a:t>
            </a:r>
            <a:r>
              <a:rPr lang="en-US" sz="2000" b="1" dirty="0">
                <a:latin typeface="Calibri" panose="020F0502020204030204" pitchFamily="34" charset="0"/>
                <a:ea typeface="Cambria" panose="02040503050406030204" pitchFamily="18" charset="0"/>
                <a:cs typeface="Times New Roman" panose="02020603050405020304" pitchFamily="18" charset="0"/>
              </a:rPr>
              <a:t>6 to 12MJ/kg </a:t>
            </a:r>
            <a:r>
              <a:rPr lang="en-US" sz="2000" dirty="0">
                <a:latin typeface="Calibri" panose="020F0502020204030204" pitchFamily="34" charset="0"/>
                <a:ea typeface="Cambria" panose="02040503050406030204" pitchFamily="18" charset="0"/>
                <a:cs typeface="Times New Roman" panose="02020603050405020304" pitchFamily="18" charset="0"/>
              </a:rPr>
              <a:t>. </a:t>
            </a:r>
          </a:p>
          <a:p>
            <a:pPr marL="342900" lvl="0" indent="-342900" algn="just">
              <a:lnSpc>
                <a:spcPct val="120000"/>
              </a:lnSpc>
              <a:spcBef>
                <a:spcPts val="600"/>
              </a:spcBef>
              <a:spcAft>
                <a:spcPts val="600"/>
              </a:spcAft>
              <a:buFont typeface="Wingdings" panose="05000000000000000000" pitchFamily="2" charset="2"/>
              <a:buChar char=""/>
            </a:pPr>
            <a:r>
              <a:rPr lang="en-NZ" sz="2000" dirty="0"/>
              <a:t>Heat Release Rate Per Unit Area(HRRPUA) on burning front – </a:t>
            </a:r>
            <a:r>
              <a:rPr lang="en-NZ" sz="2000" b="1" dirty="0"/>
              <a:t>10 to 30kW/m</a:t>
            </a:r>
            <a:r>
              <a:rPr lang="en-NZ" sz="2000" b="1" baseline="30000" dirty="0"/>
              <a:t>2</a:t>
            </a:r>
          </a:p>
          <a:p>
            <a:pPr marL="342900" lvl="0" indent="-342900" algn="just">
              <a:lnSpc>
                <a:spcPct val="120000"/>
              </a:lnSpc>
              <a:spcBef>
                <a:spcPts val="600"/>
              </a:spcBef>
              <a:spcAft>
                <a:spcPts val="600"/>
              </a:spcAft>
              <a:buFont typeface="Wingdings" panose="05000000000000000000" pitchFamily="2" charset="2"/>
              <a:buChar char=""/>
            </a:pPr>
            <a:r>
              <a:rPr lang="en-NZ" sz="2000" dirty="0">
                <a:solidFill>
                  <a:prstClr val="black"/>
                </a:solidFill>
                <a:latin typeface="Calibri" panose="020F0502020204030204" pitchFamily="34" charset="0"/>
                <a:cs typeface="Times New Roman" panose="02020603050405020304" pitchFamily="18" charset="0"/>
              </a:rPr>
              <a:t>Larger Duration (</a:t>
            </a:r>
            <a:r>
              <a:rPr lang="en-NZ" sz="2000" b="1" dirty="0">
                <a:solidFill>
                  <a:prstClr val="black"/>
                </a:solidFill>
                <a:latin typeface="Calibri" panose="020F0502020204030204" pitchFamily="34" charset="0"/>
                <a:cs typeface="Times New Roman" panose="02020603050405020304" pitchFamily="18" charset="0"/>
              </a:rPr>
              <a:t>1 hour to 3 hours </a:t>
            </a:r>
            <a:r>
              <a:rPr lang="en-NZ" sz="2000" dirty="0">
                <a:solidFill>
                  <a:prstClr val="black"/>
                </a:solidFill>
                <a:latin typeface="Calibri" panose="020F0502020204030204" pitchFamily="34" charset="0"/>
                <a:cs typeface="Times New Roman" panose="02020603050405020304" pitchFamily="18" charset="0"/>
              </a:rPr>
              <a:t>for single bedroom compartment)</a:t>
            </a:r>
          </a:p>
          <a:p>
            <a:pPr marL="342900" lvl="0" indent="-342900" algn="just">
              <a:lnSpc>
                <a:spcPct val="120000"/>
              </a:lnSpc>
              <a:spcBef>
                <a:spcPts val="600"/>
              </a:spcBef>
              <a:spcAft>
                <a:spcPts val="600"/>
              </a:spcAft>
              <a:buFont typeface="Wingdings" panose="05000000000000000000" pitchFamily="2" charset="2"/>
              <a:buChar char=""/>
            </a:pPr>
            <a:r>
              <a:rPr lang="en-NZ" sz="2000" dirty="0">
                <a:solidFill>
                  <a:prstClr val="black"/>
                </a:solidFill>
                <a:latin typeface="Calibri" panose="020F0502020204030204" pitchFamily="34" charset="0"/>
                <a:cs typeface="Times New Roman" panose="02020603050405020304" pitchFamily="18" charset="0"/>
              </a:rPr>
              <a:t>Buoyant plume is weak due to low heat release rate and smoke may not reach the ceiling</a:t>
            </a:r>
            <a:endParaRPr lang="en-NZ" sz="2000" dirty="0"/>
          </a:p>
        </p:txBody>
      </p:sp>
      <p:sp>
        <p:nvSpPr>
          <p:cNvPr id="5" name="Slide Number Placeholder 4">
            <a:extLst>
              <a:ext uri="{FF2B5EF4-FFF2-40B4-BE49-F238E27FC236}">
                <a16:creationId xmlns:a16="http://schemas.microsoft.com/office/drawing/2014/main" id="{8D8791F3-57D3-4B26-8299-CAA4884493C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800" b="0" i="0" u="none" strike="noStrike" kern="1200" cap="none" spc="300" normalizeH="0" baseline="0" noProof="0" smtClean="0">
                <a:ln>
                  <a:noFill/>
                </a:ln>
                <a:solidFill>
                  <a:prstClr val="white"/>
                </a:solidFill>
                <a:effectLst/>
                <a:uLnTx/>
                <a:uFillTx/>
                <a:latin typeface="Bebas Neue"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300" normalizeH="0" baseline="0" noProof="0" dirty="0">
              <a:ln>
                <a:noFill/>
              </a:ln>
              <a:solidFill>
                <a:prstClr val="white"/>
              </a:solidFill>
              <a:effectLst/>
              <a:uLnTx/>
              <a:uFillTx/>
              <a:latin typeface="Bebas Neue" pitchFamily="34" charset="0"/>
              <a:ea typeface="+mn-ea"/>
              <a:cs typeface="+mn-cs"/>
            </a:endParaRPr>
          </a:p>
        </p:txBody>
      </p:sp>
      <p:sp>
        <p:nvSpPr>
          <p:cNvPr id="6" name="Date Placeholder 5">
            <a:extLst>
              <a:ext uri="{FF2B5EF4-FFF2-40B4-BE49-F238E27FC236}">
                <a16:creationId xmlns:a16="http://schemas.microsoft.com/office/drawing/2014/main" id="{5BBB3E61-C409-4789-B069-EE3E309471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Origin Fire Consultants, </a:t>
            </a:r>
            <a:fld id="{A7061EFB-D662-457D-9F37-0E9925A9399E}" type="datetime4">
              <a:rPr kumimoji="0" lang="en-US" sz="1000" b="0" i="1"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10, 2017</a:t>
            </a:fld>
            <a:endParaRPr kumimoji="0" lang="en-US" sz="10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5E8DF81-DC2F-4119-B84F-28F7ADDA88B7}"/>
              </a:ext>
            </a:extLst>
          </p:cNvPr>
          <p:cNvSpPr txBox="1"/>
          <p:nvPr/>
        </p:nvSpPr>
        <p:spPr>
          <a:xfrm>
            <a:off x="1066800" y="5410201"/>
            <a:ext cx="7467600" cy="646331"/>
          </a:xfrm>
          <a:prstGeom prst="rect">
            <a:avLst/>
          </a:prstGeom>
          <a:noFill/>
        </p:spPr>
        <p:txBody>
          <a:bodyPr wrap="square" rtlCol="0">
            <a:spAutoFit/>
          </a:bodyPr>
          <a:lstStyle/>
          <a:p>
            <a:r>
              <a:rPr lang="en-NZ" i="1" dirty="0"/>
              <a:t>Ref: SFPE Handbook of Fire Protection Engineering, 5</a:t>
            </a:r>
            <a:r>
              <a:rPr lang="en-NZ" i="1" baseline="30000" dirty="0"/>
              <a:t>th</a:t>
            </a:r>
            <a:r>
              <a:rPr lang="en-NZ" i="1" dirty="0"/>
              <a:t> Edition, Chapter 19 -  Smouldering Combustion</a:t>
            </a:r>
          </a:p>
        </p:txBody>
      </p:sp>
    </p:spTree>
    <p:extLst>
      <p:ext uri="{BB962C8B-B14F-4D97-AF65-F5344CB8AC3E}">
        <p14:creationId xmlns:p14="http://schemas.microsoft.com/office/powerpoint/2010/main" val="105862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0C7E4C-AE3E-47DC-9879-4B5818AF7A64}"/>
              </a:ext>
            </a:extLst>
          </p:cNvPr>
          <p:cNvSpPr>
            <a:spLocks noGrp="1"/>
          </p:cNvSpPr>
          <p:nvPr>
            <p:ph type="body" sz="quarter" idx="13"/>
          </p:nvPr>
        </p:nvSpPr>
        <p:spPr>
          <a:xfrm>
            <a:off x="533400" y="228600"/>
            <a:ext cx="8153400" cy="457200"/>
          </a:xfrm>
        </p:spPr>
        <p:txBody>
          <a:bodyPr/>
          <a:lstStyle/>
          <a:p>
            <a:r>
              <a:rPr lang="en-NZ" dirty="0"/>
              <a:t>SOURCES OF INFORMATION (</a:t>
            </a:r>
            <a:r>
              <a:rPr lang="en-NZ" sz="2000" dirty="0"/>
              <a:t>SFPE Handbook 5</a:t>
            </a:r>
            <a:r>
              <a:rPr lang="en-NZ" sz="2000" baseline="30000" dirty="0"/>
              <a:t>th</a:t>
            </a:r>
            <a:r>
              <a:rPr lang="en-NZ" sz="2000" dirty="0"/>
              <a:t> Ed</a:t>
            </a:r>
            <a:r>
              <a:rPr lang="en-NZ" dirty="0"/>
              <a:t>)</a:t>
            </a:r>
          </a:p>
        </p:txBody>
      </p:sp>
      <p:sp>
        <p:nvSpPr>
          <p:cNvPr id="4" name="Text Placeholder 3">
            <a:extLst>
              <a:ext uri="{FF2B5EF4-FFF2-40B4-BE49-F238E27FC236}">
                <a16:creationId xmlns:a16="http://schemas.microsoft.com/office/drawing/2014/main" id="{C15E562C-F2A5-4FA9-96FC-A9DB2E5BD51D}"/>
              </a:ext>
            </a:extLst>
          </p:cNvPr>
          <p:cNvSpPr>
            <a:spLocks noGrp="1"/>
          </p:cNvSpPr>
          <p:nvPr>
            <p:ph type="body" sz="quarter" idx="14"/>
          </p:nvPr>
        </p:nvSpPr>
        <p:spPr>
          <a:xfrm>
            <a:off x="564542" y="915725"/>
            <a:ext cx="8142136" cy="1524000"/>
          </a:xfrm>
        </p:spPr>
        <p:txBody>
          <a:bodyPr>
            <a:normAutofit/>
          </a:bodyPr>
          <a:lstStyle/>
          <a:p>
            <a:pPr marL="285750" lvl="0" indent="-285750">
              <a:spcBef>
                <a:spcPts val="0"/>
              </a:spcBef>
              <a:buFont typeface="Wingdings" panose="05000000000000000000" pitchFamily="2" charset="2"/>
              <a:buChar char="Ø"/>
            </a:pPr>
            <a:r>
              <a:rPr lang="en-NZ" sz="1600" dirty="0">
                <a:solidFill>
                  <a:prstClr val="black"/>
                </a:solidFill>
              </a:rPr>
              <a:t>A mattress fire is considered as it can provide fire with a slow growth rate but burn for a long time. </a:t>
            </a:r>
            <a:r>
              <a:rPr lang="en-N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peak HRR is </a:t>
            </a:r>
            <a:r>
              <a:rPr lang="en-N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40kW</a:t>
            </a:r>
            <a:r>
              <a:rPr lang="en-N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cotton padding material(SFPE Handbook 5</a:t>
            </a:r>
            <a:r>
              <a:rPr lang="en-NZ" sz="16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a:r>
            <a:r>
              <a:rPr lang="en-N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Ed, Table 26.15)</a:t>
            </a:r>
          </a:p>
          <a:p>
            <a:pPr marL="285750" lvl="0" indent="-285750">
              <a:spcBef>
                <a:spcPts val="0"/>
              </a:spcBef>
              <a:buFont typeface="Wingdings" panose="05000000000000000000" pitchFamily="2" charset="2"/>
              <a:buChar char="Ø"/>
            </a:pPr>
            <a:endParaRPr lang="en-NZ" sz="1600" dirty="0">
              <a:solidFill>
                <a:prstClr val="black"/>
              </a:solidFill>
            </a:endParaRPr>
          </a:p>
          <a:p>
            <a:pPr marL="285750" lvl="0" indent="-285750">
              <a:lnSpc>
                <a:spcPct val="107000"/>
              </a:lnSpc>
              <a:spcBef>
                <a:spcPts val="0"/>
              </a:spcBef>
              <a:spcAft>
                <a:spcPts val="800"/>
              </a:spcAft>
              <a:buFont typeface="Wingdings" panose="05000000000000000000" pitchFamily="2" charset="2"/>
              <a:buChar char="Ø"/>
            </a:pPr>
            <a:r>
              <a:rPr lang="en-NZ" sz="1600" dirty="0">
                <a:solidFill>
                  <a:prstClr val="black"/>
                </a:solidFill>
              </a:rPr>
              <a:t>The peak HRR for mattresses which smouldered were in the range of </a:t>
            </a:r>
            <a:r>
              <a:rPr lang="en-NZ" sz="1600" b="1" dirty="0">
                <a:solidFill>
                  <a:prstClr val="black"/>
                </a:solidFill>
              </a:rPr>
              <a:t>26kW to 60kW </a:t>
            </a:r>
            <a:r>
              <a:rPr lang="en-NZ" sz="1600" dirty="0">
                <a:solidFill>
                  <a:prstClr val="black"/>
                </a:solidFill>
              </a:rPr>
              <a:t>(SFPE Handbook 5th edition Table 26.17). </a:t>
            </a:r>
            <a:endParaRPr lang="en-NZ" dirty="0"/>
          </a:p>
        </p:txBody>
      </p:sp>
      <p:sp>
        <p:nvSpPr>
          <p:cNvPr id="5" name="Slide Number Placeholder 4">
            <a:extLst>
              <a:ext uri="{FF2B5EF4-FFF2-40B4-BE49-F238E27FC236}">
                <a16:creationId xmlns:a16="http://schemas.microsoft.com/office/drawing/2014/main" id="{EEB75A23-233D-44FE-95FD-33B37CB60069}"/>
              </a:ext>
            </a:extLst>
          </p:cNvPr>
          <p:cNvSpPr>
            <a:spLocks noGrp="1"/>
          </p:cNvSpPr>
          <p:nvPr>
            <p:ph type="sldNum" sz="quarter" idx="4"/>
          </p:nvPr>
        </p:nvSpPr>
        <p:spPr/>
        <p:txBody>
          <a:bodyPr/>
          <a:lstStyle/>
          <a:p>
            <a:fld id="{9D955F5F-96B5-4123-A0BF-F5126ED54847}" type="slidenum">
              <a:rPr lang="en-US" smtClean="0"/>
              <a:pPr/>
              <a:t>7</a:t>
            </a:fld>
            <a:endParaRPr lang="en-US" dirty="0"/>
          </a:p>
        </p:txBody>
      </p:sp>
      <p:sp>
        <p:nvSpPr>
          <p:cNvPr id="6" name="Date Placeholder 5">
            <a:extLst>
              <a:ext uri="{FF2B5EF4-FFF2-40B4-BE49-F238E27FC236}">
                <a16:creationId xmlns:a16="http://schemas.microsoft.com/office/drawing/2014/main" id="{49C667ED-D23C-4360-B53C-9828939E77FC}"/>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8" name="Picture 7">
            <a:extLst>
              <a:ext uri="{FF2B5EF4-FFF2-40B4-BE49-F238E27FC236}">
                <a16:creationId xmlns:a16="http://schemas.microsoft.com/office/drawing/2014/main" id="{D085F410-B688-40BD-AD63-2CADDE0F2257}"/>
              </a:ext>
            </a:extLst>
          </p:cNvPr>
          <p:cNvPicPr>
            <a:picLocks noChangeAspect="1"/>
          </p:cNvPicPr>
          <p:nvPr/>
        </p:nvPicPr>
        <p:blipFill>
          <a:blip r:embed="rId2"/>
          <a:stretch>
            <a:fillRect/>
          </a:stretch>
        </p:blipFill>
        <p:spPr>
          <a:xfrm>
            <a:off x="506771" y="2226737"/>
            <a:ext cx="7991475" cy="885825"/>
          </a:xfrm>
          <a:prstGeom prst="rect">
            <a:avLst/>
          </a:prstGeom>
        </p:spPr>
      </p:pic>
      <p:pic>
        <p:nvPicPr>
          <p:cNvPr id="2" name="Picture 1">
            <a:extLst>
              <a:ext uri="{FF2B5EF4-FFF2-40B4-BE49-F238E27FC236}">
                <a16:creationId xmlns:a16="http://schemas.microsoft.com/office/drawing/2014/main" id="{D2D94F47-08F4-4F14-BB5C-39C5EDEC0F8B}"/>
              </a:ext>
            </a:extLst>
          </p:cNvPr>
          <p:cNvPicPr>
            <a:picLocks noChangeAspect="1"/>
          </p:cNvPicPr>
          <p:nvPr/>
        </p:nvPicPr>
        <p:blipFill>
          <a:blip r:embed="rId3"/>
          <a:stretch>
            <a:fillRect/>
          </a:stretch>
        </p:blipFill>
        <p:spPr>
          <a:xfrm>
            <a:off x="371475" y="3276600"/>
            <a:ext cx="8477250" cy="1866900"/>
          </a:xfrm>
          <a:prstGeom prst="rect">
            <a:avLst/>
          </a:prstGeom>
        </p:spPr>
      </p:pic>
    </p:spTree>
    <p:extLst>
      <p:ext uri="{BB962C8B-B14F-4D97-AF65-F5344CB8AC3E}">
        <p14:creationId xmlns:p14="http://schemas.microsoft.com/office/powerpoint/2010/main" val="405589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4BC48E-3EB4-4F3A-8916-12B054296A6D}"/>
              </a:ext>
            </a:extLst>
          </p:cNvPr>
          <p:cNvSpPr>
            <a:spLocks noGrp="1"/>
          </p:cNvSpPr>
          <p:nvPr>
            <p:ph type="body" sz="quarter" idx="13"/>
          </p:nvPr>
        </p:nvSpPr>
        <p:spPr>
          <a:xfrm>
            <a:off x="529905" y="304800"/>
            <a:ext cx="8153400" cy="457200"/>
          </a:xfrm>
        </p:spPr>
        <p:txBody>
          <a:bodyPr/>
          <a:lstStyle/>
          <a:p>
            <a:pPr lvl="0"/>
            <a:r>
              <a:rPr lang="en-NZ" dirty="0">
                <a:solidFill>
                  <a:srgbClr val="F26122"/>
                </a:solidFill>
              </a:rPr>
              <a:t>SOURCES OF INFORMATION (Lund University)</a:t>
            </a:r>
          </a:p>
        </p:txBody>
      </p:sp>
      <p:sp>
        <p:nvSpPr>
          <p:cNvPr id="4" name="Text Placeholder 3">
            <a:extLst>
              <a:ext uri="{FF2B5EF4-FFF2-40B4-BE49-F238E27FC236}">
                <a16:creationId xmlns:a16="http://schemas.microsoft.com/office/drawing/2014/main" id="{04E0F40C-0BEA-49CF-9819-2B06B075C0A6}"/>
              </a:ext>
            </a:extLst>
          </p:cNvPr>
          <p:cNvSpPr>
            <a:spLocks noGrp="1"/>
          </p:cNvSpPr>
          <p:nvPr>
            <p:ph type="body" sz="quarter" idx="14"/>
          </p:nvPr>
        </p:nvSpPr>
        <p:spPr>
          <a:xfrm>
            <a:off x="566514" y="815385"/>
            <a:ext cx="8229600" cy="4724400"/>
          </a:xfrm>
        </p:spPr>
        <p:txBody>
          <a:bodyPr>
            <a:normAutofit/>
          </a:bodyPr>
          <a:lstStyle/>
          <a:p>
            <a:pPr marL="285750" indent="-285750">
              <a:buFont typeface="Wingdings" panose="05000000000000000000" pitchFamily="2" charset="2"/>
              <a:buChar char="Ø"/>
            </a:pPr>
            <a:r>
              <a:rPr lang="en-NZ" dirty="0"/>
              <a:t>Lund University </a:t>
            </a:r>
            <a:r>
              <a:rPr lang="en-US" sz="1400" dirty="0">
                <a:latin typeface="Calibri" panose="020F0502020204030204" pitchFamily="34" charset="0"/>
                <a:ea typeface="Cambria" panose="02040503050406030204" pitchFamily="18" charset="0"/>
                <a:cs typeface="Times New Roman" panose="02020603050405020304" pitchFamily="18" charset="0"/>
              </a:rPr>
              <a:t>(Ref: </a:t>
            </a:r>
            <a:r>
              <a:rPr lang="en-US" sz="1400" dirty="0" err="1">
                <a:latin typeface="Calibri" panose="020F0502020204030204" pitchFamily="34" charset="0"/>
                <a:ea typeface="Cambria" panose="02040503050406030204" pitchFamily="18" charset="0"/>
                <a:cs typeface="Times New Roman" panose="02020603050405020304" pitchFamily="18" charset="0"/>
              </a:rPr>
              <a:t>Staffansson.L</a:t>
            </a:r>
            <a:r>
              <a:rPr lang="en-US" sz="1400" dirty="0">
                <a:latin typeface="Calibri" panose="020F0502020204030204" pitchFamily="34" charset="0"/>
                <a:ea typeface="Cambria" panose="02040503050406030204" pitchFamily="18" charset="0"/>
                <a:cs typeface="Times New Roman" panose="02020603050405020304" pitchFamily="18" charset="0"/>
              </a:rPr>
              <a:t>.(2010). Selecting design fires. Department of Fire Safety Engineering and Systems Safety, Lund University, (refer Section 10.1)).</a:t>
            </a:r>
            <a:r>
              <a:rPr lang="en-NZ" sz="1400" dirty="0"/>
              <a:t> </a:t>
            </a:r>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sz="1400" dirty="0"/>
          </a:p>
          <a:p>
            <a:pPr marL="285750" indent="-285750">
              <a:buFont typeface="Wingdings" panose="05000000000000000000" pitchFamily="2" charset="2"/>
              <a:buChar char="Ø"/>
            </a:pPr>
            <a:endParaRPr lang="en-NZ" dirty="0"/>
          </a:p>
          <a:p>
            <a:pPr marL="285750" indent="-285750">
              <a:buFont typeface="Wingdings" panose="05000000000000000000" pitchFamily="2" charset="2"/>
              <a:buChar char="Ø"/>
            </a:pPr>
            <a:r>
              <a:rPr lang="en-NZ" dirty="0"/>
              <a:t>Expected Peak Heat release rate(after 1 hour)</a:t>
            </a:r>
          </a:p>
          <a:p>
            <a:pPr marL="285750" indent="-285750">
              <a:buFont typeface="Wingdings" panose="05000000000000000000" pitchFamily="2" charset="2"/>
              <a:buChar char="Ø"/>
            </a:pPr>
            <a:endParaRPr lang="en-NZ" dirty="0"/>
          </a:p>
          <a:p>
            <a:endParaRPr lang="en-NZ" i="1" dirty="0"/>
          </a:p>
          <a:p>
            <a:endParaRPr lang="en-NZ" dirty="0"/>
          </a:p>
        </p:txBody>
      </p:sp>
      <p:sp>
        <p:nvSpPr>
          <p:cNvPr id="5" name="Slide Number Placeholder 4">
            <a:extLst>
              <a:ext uri="{FF2B5EF4-FFF2-40B4-BE49-F238E27FC236}">
                <a16:creationId xmlns:a16="http://schemas.microsoft.com/office/drawing/2014/main" id="{F5BFF7EF-2F18-4BED-B280-9D31601817B2}"/>
              </a:ext>
            </a:extLst>
          </p:cNvPr>
          <p:cNvSpPr>
            <a:spLocks noGrp="1"/>
          </p:cNvSpPr>
          <p:nvPr>
            <p:ph type="sldNum" sz="quarter" idx="4"/>
          </p:nvPr>
        </p:nvSpPr>
        <p:spPr/>
        <p:txBody>
          <a:bodyPr/>
          <a:lstStyle/>
          <a:p>
            <a:fld id="{9D955F5F-96B5-4123-A0BF-F5126ED54847}" type="slidenum">
              <a:rPr lang="en-US" smtClean="0"/>
              <a:pPr/>
              <a:t>8</a:t>
            </a:fld>
            <a:endParaRPr lang="en-US" dirty="0"/>
          </a:p>
        </p:txBody>
      </p:sp>
      <p:sp>
        <p:nvSpPr>
          <p:cNvPr id="6" name="Date Placeholder 5">
            <a:extLst>
              <a:ext uri="{FF2B5EF4-FFF2-40B4-BE49-F238E27FC236}">
                <a16:creationId xmlns:a16="http://schemas.microsoft.com/office/drawing/2014/main" id="{646A7288-41A7-4860-8181-26BED671C75F}"/>
              </a:ext>
            </a:extLst>
          </p:cNvPr>
          <p:cNvSpPr>
            <a:spLocks noGrp="1"/>
          </p:cNvSpPr>
          <p:nvPr>
            <p:ph type="dt" sz="half" idx="10"/>
          </p:nvPr>
        </p:nvSpPr>
        <p:spPr/>
        <p:txBody>
          <a:bodyPr/>
          <a:lstStyle/>
          <a:p>
            <a:r>
              <a:rPr lang="en-US"/>
              <a:t>Origin Fire Consultants, </a:t>
            </a:r>
            <a:fld id="{A7061EFB-D662-457D-9F37-0E9925A9399E}" type="datetime4">
              <a:rPr lang="en-US" smtClean="0"/>
              <a:pPr/>
              <a:t>October 10, 2017</a:t>
            </a:fld>
            <a:endParaRPr lang="en-US" dirty="0"/>
          </a:p>
        </p:txBody>
      </p:sp>
      <p:pic>
        <p:nvPicPr>
          <p:cNvPr id="7" name="Picture 6">
            <a:extLst>
              <a:ext uri="{FF2B5EF4-FFF2-40B4-BE49-F238E27FC236}">
                <a16:creationId xmlns:a16="http://schemas.microsoft.com/office/drawing/2014/main" id="{F3D4D98B-0DA3-4F1A-B1B2-AC1CAE6FC688}"/>
              </a:ext>
            </a:extLst>
          </p:cNvPr>
          <p:cNvPicPr/>
          <p:nvPr/>
        </p:nvPicPr>
        <p:blipFill>
          <a:blip r:embed="rId2"/>
          <a:stretch>
            <a:fillRect/>
          </a:stretch>
        </p:blipFill>
        <p:spPr>
          <a:xfrm>
            <a:off x="762000" y="1421459"/>
            <a:ext cx="5921604" cy="1868495"/>
          </a:xfrm>
          <a:prstGeom prst="rect">
            <a:avLst/>
          </a:prstGeom>
        </p:spPr>
      </p:pic>
      <p:pic>
        <p:nvPicPr>
          <p:cNvPr id="8" name="Picture 7">
            <a:extLst>
              <a:ext uri="{FF2B5EF4-FFF2-40B4-BE49-F238E27FC236}">
                <a16:creationId xmlns:a16="http://schemas.microsoft.com/office/drawing/2014/main" id="{1CE7580A-EC60-4D1D-BABA-F627F4E5A04C}"/>
              </a:ext>
            </a:extLst>
          </p:cNvPr>
          <p:cNvPicPr>
            <a:picLocks noChangeAspect="1"/>
          </p:cNvPicPr>
          <p:nvPr/>
        </p:nvPicPr>
        <p:blipFill>
          <a:blip r:embed="rId3"/>
          <a:stretch>
            <a:fillRect/>
          </a:stretch>
        </p:blipFill>
        <p:spPr>
          <a:xfrm>
            <a:off x="5638800" y="3377371"/>
            <a:ext cx="2345434" cy="737429"/>
          </a:xfrm>
          <a:prstGeom prst="rect">
            <a:avLst/>
          </a:prstGeom>
        </p:spPr>
      </p:pic>
      <p:pic>
        <p:nvPicPr>
          <p:cNvPr id="9" name="Picture 8">
            <a:extLst>
              <a:ext uri="{FF2B5EF4-FFF2-40B4-BE49-F238E27FC236}">
                <a16:creationId xmlns:a16="http://schemas.microsoft.com/office/drawing/2014/main" id="{059769E9-0823-4CAF-9E58-716FC55A8732}"/>
              </a:ext>
            </a:extLst>
          </p:cNvPr>
          <p:cNvPicPr>
            <a:picLocks noChangeAspect="1"/>
          </p:cNvPicPr>
          <p:nvPr/>
        </p:nvPicPr>
        <p:blipFill>
          <a:blip r:embed="rId4"/>
          <a:stretch>
            <a:fillRect/>
          </a:stretch>
        </p:blipFill>
        <p:spPr>
          <a:xfrm>
            <a:off x="877055" y="3824477"/>
            <a:ext cx="4975056" cy="1755439"/>
          </a:xfrm>
          <a:prstGeom prst="rect">
            <a:avLst/>
          </a:prstGeom>
        </p:spPr>
      </p:pic>
    </p:spTree>
    <p:extLst>
      <p:ext uri="{BB962C8B-B14F-4D97-AF65-F5344CB8AC3E}">
        <p14:creationId xmlns:p14="http://schemas.microsoft.com/office/powerpoint/2010/main" val="10877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C35A0E-A12A-4AF6-A3FD-DC31B5429796}"/>
              </a:ext>
            </a:extLst>
          </p:cNvPr>
          <p:cNvSpPr>
            <a:spLocks noGrp="1"/>
          </p:cNvSpPr>
          <p:nvPr>
            <p:ph type="body" sz="quarter" idx="13"/>
          </p:nvPr>
        </p:nvSpPr>
        <p:spPr>
          <a:xfrm>
            <a:off x="381000" y="228600"/>
            <a:ext cx="8153400" cy="457200"/>
          </a:xfrm>
        </p:spPr>
        <p:txBody>
          <a:bodyPr/>
          <a:lstStyle/>
          <a:p>
            <a:r>
              <a:rPr lang="en-NZ" dirty="0"/>
              <a:t>CHOSEN SMOULDERING FIRE CHARACTERISTICS</a:t>
            </a:r>
          </a:p>
        </p:txBody>
      </p:sp>
      <p:sp>
        <p:nvSpPr>
          <p:cNvPr id="4" name="Text Placeholder 3">
            <a:extLst>
              <a:ext uri="{FF2B5EF4-FFF2-40B4-BE49-F238E27FC236}">
                <a16:creationId xmlns:a16="http://schemas.microsoft.com/office/drawing/2014/main" id="{925B0D00-6DC6-4EB1-9FFF-74CEFCFCA1E4}"/>
              </a:ext>
            </a:extLst>
          </p:cNvPr>
          <p:cNvSpPr>
            <a:spLocks noGrp="1"/>
          </p:cNvSpPr>
          <p:nvPr>
            <p:ph type="body" sz="quarter" idx="14"/>
          </p:nvPr>
        </p:nvSpPr>
        <p:spPr>
          <a:xfrm>
            <a:off x="457199" y="990599"/>
            <a:ext cx="3963725" cy="3915355"/>
          </a:xfrm>
        </p:spPr>
        <p:txBody>
          <a:bodyPr/>
          <a:lstStyle/>
          <a:p>
            <a:pPr marL="285750" indent="-285750">
              <a:buFont typeface="Wingdings" panose="05000000000000000000" pitchFamily="2" charset="2"/>
              <a:buChar char="Ø"/>
            </a:pPr>
            <a:r>
              <a:rPr lang="en-NZ" dirty="0"/>
              <a:t>Spread rate of </a:t>
            </a:r>
            <a:r>
              <a:rPr lang="en-NZ" b="1" dirty="0"/>
              <a:t>9mm/min </a:t>
            </a:r>
            <a:r>
              <a:rPr lang="en-NZ" dirty="0"/>
              <a:t>(instead of 6mm/min)</a:t>
            </a:r>
          </a:p>
          <a:p>
            <a:pPr marL="285750" indent="-285750">
              <a:buFont typeface="Wingdings" panose="05000000000000000000" pitchFamily="2" charset="2"/>
              <a:buChar char="Ø"/>
            </a:pPr>
            <a:endParaRPr lang="en-NZ" dirty="0"/>
          </a:p>
          <a:p>
            <a:pPr marL="285750" indent="-285750">
              <a:buFont typeface="Wingdings" panose="05000000000000000000" pitchFamily="2" charset="2"/>
              <a:buChar char="Ø"/>
            </a:pPr>
            <a:r>
              <a:rPr lang="en-NZ" dirty="0"/>
              <a:t>After 1 hour –  spread up to </a:t>
            </a:r>
            <a:r>
              <a:rPr lang="en-NZ" b="1" dirty="0"/>
              <a:t>540mm</a:t>
            </a:r>
          </a:p>
          <a:p>
            <a:endParaRPr lang="en-NZ" dirty="0"/>
          </a:p>
          <a:p>
            <a:pPr marL="285750" indent="-285750">
              <a:buFont typeface="Wingdings" panose="05000000000000000000" pitchFamily="2" charset="2"/>
              <a:buChar char="Ø"/>
            </a:pPr>
            <a:r>
              <a:rPr lang="en-NZ" i="1" dirty="0">
                <a:latin typeface="Calibri" panose="020F0502020204030204" pitchFamily="34" charset="0"/>
                <a:ea typeface="Cambria" panose="02040503050406030204" pitchFamily="18" charset="0"/>
                <a:cs typeface="Times New Roman" panose="02020603050405020304" pitchFamily="18" charset="0"/>
              </a:rPr>
              <a:t>Total area affected 1.18mx1.18m=</a:t>
            </a:r>
            <a:r>
              <a:rPr lang="en-NZ" b="1" i="1" dirty="0">
                <a:latin typeface="Calibri" panose="020F0502020204030204" pitchFamily="34" charset="0"/>
                <a:ea typeface="Cambria" panose="02040503050406030204" pitchFamily="18" charset="0"/>
                <a:cs typeface="Times New Roman" panose="02020603050405020304" pitchFamily="18" charset="0"/>
              </a:rPr>
              <a:t>1.39m</a:t>
            </a:r>
            <a:r>
              <a:rPr lang="en-NZ" b="1" i="1" baseline="30000" dirty="0">
                <a:latin typeface="Calibri" panose="020F0502020204030204" pitchFamily="34" charset="0"/>
                <a:ea typeface="Cambria" panose="02040503050406030204" pitchFamily="18" charset="0"/>
                <a:cs typeface="Times New Roman" panose="02020603050405020304" pitchFamily="18" charset="0"/>
              </a:rPr>
              <a:t>2</a:t>
            </a:r>
          </a:p>
          <a:p>
            <a:endParaRPr lang="en-NZ" i="1" baseline="30000" dirty="0">
              <a:latin typeface="Calibri" panose="020F0502020204030204" pitchFamily="34" charset="0"/>
              <a:ea typeface="Cambria" panose="02040503050406030204" pitchFamily="18" charset="0"/>
              <a:cs typeface="Times New Roman" panose="02020603050405020304" pitchFamily="18" charset="0"/>
            </a:endParaRPr>
          </a:p>
          <a:p>
            <a:pPr marL="285750" indent="-285750">
              <a:buFont typeface="Wingdings" panose="05000000000000000000" pitchFamily="2" charset="2"/>
              <a:buChar char="Ø"/>
            </a:pPr>
            <a:r>
              <a:rPr lang="en-NZ" i="1" dirty="0">
                <a:latin typeface="Calibri" panose="020F0502020204030204" pitchFamily="34" charset="0"/>
                <a:cs typeface="Times New Roman" panose="02020603050405020304" pitchFamily="18" charset="0"/>
              </a:rPr>
              <a:t>For HRRPUA of </a:t>
            </a:r>
            <a:r>
              <a:rPr lang="en-NZ" b="1" i="1" dirty="0">
                <a:latin typeface="Calibri" panose="020F0502020204030204" pitchFamily="34" charset="0"/>
                <a:cs typeface="Times New Roman" panose="02020603050405020304" pitchFamily="18" charset="0"/>
              </a:rPr>
              <a:t>30kW/m</a:t>
            </a:r>
            <a:r>
              <a:rPr lang="en-NZ" b="1" i="1" baseline="30000" dirty="0">
                <a:latin typeface="Calibri" panose="020F0502020204030204" pitchFamily="34" charset="0"/>
                <a:cs typeface="Times New Roman" panose="02020603050405020304" pitchFamily="18" charset="0"/>
              </a:rPr>
              <a:t>2</a:t>
            </a:r>
            <a:r>
              <a:rPr lang="en-NZ" b="1" i="1" dirty="0">
                <a:latin typeface="Calibri" panose="020F0502020204030204" pitchFamily="34" charset="0"/>
                <a:cs typeface="Times New Roman" panose="02020603050405020304" pitchFamily="18" charset="0"/>
              </a:rPr>
              <a:t> </a:t>
            </a:r>
          </a:p>
          <a:p>
            <a:r>
              <a:rPr lang="en-NZ" i="1" dirty="0">
                <a:latin typeface="Calibri" panose="020F0502020204030204" pitchFamily="34" charset="0"/>
                <a:cs typeface="Times New Roman" panose="02020603050405020304" pitchFamily="18" charset="0"/>
              </a:rPr>
              <a:t>      Peak heat release rate</a:t>
            </a:r>
          </a:p>
          <a:p>
            <a:r>
              <a:rPr lang="en-NZ" i="1" dirty="0">
                <a:latin typeface="Calibri" panose="020F0502020204030204" pitchFamily="34" charset="0"/>
                <a:cs typeface="Times New Roman" panose="02020603050405020304" pitchFamily="18" charset="0"/>
              </a:rPr>
              <a:t>     =30kW/m</a:t>
            </a:r>
            <a:r>
              <a:rPr lang="en-NZ" i="1" baseline="30000" dirty="0">
                <a:latin typeface="Calibri" panose="020F0502020204030204" pitchFamily="34" charset="0"/>
                <a:cs typeface="Times New Roman" panose="02020603050405020304" pitchFamily="18" charset="0"/>
              </a:rPr>
              <a:t>2</a:t>
            </a:r>
            <a:r>
              <a:rPr lang="en-NZ" i="1" dirty="0">
                <a:latin typeface="Calibri" panose="020F0502020204030204" pitchFamily="34" charset="0"/>
                <a:cs typeface="Times New Roman" panose="02020603050405020304" pitchFamily="18" charset="0"/>
              </a:rPr>
              <a:t>x1.39m</a:t>
            </a:r>
            <a:r>
              <a:rPr lang="en-NZ" i="1" baseline="30000" dirty="0">
                <a:latin typeface="Calibri" panose="020F0502020204030204" pitchFamily="34" charset="0"/>
                <a:cs typeface="Times New Roman" panose="02020603050405020304" pitchFamily="18" charset="0"/>
              </a:rPr>
              <a:t>2</a:t>
            </a:r>
            <a:r>
              <a:rPr lang="en-NZ" i="1" dirty="0">
                <a:latin typeface="Calibri" panose="020F0502020204030204" pitchFamily="34" charset="0"/>
                <a:cs typeface="Times New Roman" panose="02020603050405020304" pitchFamily="18" charset="0"/>
              </a:rPr>
              <a:t> = </a:t>
            </a:r>
            <a:r>
              <a:rPr lang="en-NZ" b="1" i="1" dirty="0">
                <a:latin typeface="Calibri" panose="020F0502020204030204" pitchFamily="34" charset="0"/>
                <a:cs typeface="Times New Roman" panose="02020603050405020304" pitchFamily="18" charset="0"/>
              </a:rPr>
              <a:t>42kW</a:t>
            </a:r>
            <a:r>
              <a:rPr lang="en-NZ" i="1" dirty="0">
                <a:latin typeface="Calibri" panose="020F0502020204030204" pitchFamily="34" charset="0"/>
                <a:cs typeface="Times New Roman" panose="02020603050405020304" pitchFamily="18" charset="0"/>
              </a:rPr>
              <a:t> </a:t>
            </a:r>
            <a:endParaRPr lang="en-NZ" dirty="0"/>
          </a:p>
        </p:txBody>
      </p:sp>
      <p:sp>
        <p:nvSpPr>
          <p:cNvPr id="5" name="Slide Number Placeholder 4">
            <a:extLst>
              <a:ext uri="{FF2B5EF4-FFF2-40B4-BE49-F238E27FC236}">
                <a16:creationId xmlns:a16="http://schemas.microsoft.com/office/drawing/2014/main" id="{38371193-BCA9-4AB8-9988-691DDA20E15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800" b="0" i="0" u="none" strike="noStrike" kern="1200" cap="none" spc="300" normalizeH="0" baseline="0" noProof="0" smtClean="0">
                <a:ln>
                  <a:noFill/>
                </a:ln>
                <a:solidFill>
                  <a:prstClr val="white"/>
                </a:solidFill>
                <a:effectLst/>
                <a:uLnTx/>
                <a:uFillTx/>
                <a:latin typeface="Bebas Neue"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300" normalizeH="0" baseline="0" noProof="0" dirty="0">
              <a:ln>
                <a:noFill/>
              </a:ln>
              <a:solidFill>
                <a:prstClr val="white"/>
              </a:solidFill>
              <a:effectLst/>
              <a:uLnTx/>
              <a:uFillTx/>
              <a:latin typeface="Bebas Neue" pitchFamily="34" charset="0"/>
              <a:ea typeface="+mn-ea"/>
              <a:cs typeface="+mn-cs"/>
            </a:endParaRPr>
          </a:p>
        </p:txBody>
      </p:sp>
      <p:sp>
        <p:nvSpPr>
          <p:cNvPr id="6" name="Date Placeholder 5">
            <a:extLst>
              <a:ext uri="{FF2B5EF4-FFF2-40B4-BE49-F238E27FC236}">
                <a16:creationId xmlns:a16="http://schemas.microsoft.com/office/drawing/2014/main" id="{FC8B27DA-E16D-47E5-B54C-D07F5CB395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Origin Fire Consultants, </a:t>
            </a:r>
            <a:fld id="{A7061EFB-D662-457D-9F37-0E9925A9399E}" type="datetime4">
              <a:rPr kumimoji="0" lang="en-US" sz="1000" b="0" i="1"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10, 2017</a:t>
            </a:fld>
            <a:endParaRPr kumimoji="0" lang="en-US" sz="1000" b="0" i="1"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3CE13E7-8EB2-4BC0-90CC-46B1ED169AE4}"/>
              </a:ext>
            </a:extLst>
          </p:cNvPr>
          <p:cNvPicPr/>
          <p:nvPr/>
        </p:nvPicPr>
        <p:blipFill>
          <a:blip r:embed="rId2"/>
          <a:stretch>
            <a:fillRect/>
          </a:stretch>
        </p:blipFill>
        <p:spPr>
          <a:xfrm>
            <a:off x="4343400" y="1143000"/>
            <a:ext cx="4645404" cy="3962400"/>
          </a:xfrm>
          <a:prstGeom prst="rect">
            <a:avLst/>
          </a:prstGeom>
        </p:spPr>
      </p:pic>
    </p:spTree>
    <p:extLst>
      <p:ext uri="{BB962C8B-B14F-4D97-AF65-F5344CB8AC3E}">
        <p14:creationId xmlns:p14="http://schemas.microsoft.com/office/powerpoint/2010/main" val="3709464366"/>
      </p:ext>
    </p:extLst>
  </p:cSld>
  <p:clrMapOvr>
    <a:masterClrMapping/>
  </p:clrMapOvr>
</p:sld>
</file>

<file path=ppt/theme/theme1.xml><?xml version="1.0" encoding="utf-8"?>
<a:theme xmlns:a="http://schemas.openxmlformats.org/drawingml/2006/main" name="Office Theme">
  <a:themeElements>
    <a:clrScheme name="Origin Theme">
      <a:dk1>
        <a:sysClr val="windowText" lastClr="000000"/>
      </a:dk1>
      <a:lt1>
        <a:sysClr val="window" lastClr="FFFFFF"/>
      </a:lt1>
      <a:dk2>
        <a:srgbClr val="EC4A1B"/>
      </a:dk2>
      <a:lt2>
        <a:srgbClr val="FFFFFF"/>
      </a:lt2>
      <a:accent1>
        <a:srgbClr val="F26122"/>
      </a:accent1>
      <a:accent2>
        <a:srgbClr val="D92A1C"/>
      </a:accent2>
      <a:accent3>
        <a:srgbClr val="F38053"/>
      </a:accent3>
      <a:accent4>
        <a:srgbClr val="FAA014"/>
      </a:accent4>
      <a:accent5>
        <a:srgbClr val="F37F18"/>
      </a:accent5>
      <a:accent6>
        <a:srgbClr val="4EB89D"/>
      </a:accent6>
      <a:hlink>
        <a:srgbClr val="139B9D"/>
      </a:hlink>
      <a:folHlink>
        <a:srgbClr val="226B85"/>
      </a:folHlink>
    </a:clrScheme>
    <a:fontScheme name="Pro T1">
      <a:majorFont>
        <a:latin typeface="Bebas Neu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3913</TotalTime>
  <Words>873</Words>
  <Application>Microsoft Office PowerPoint</Application>
  <PresentationFormat>On-screen Show (4:3)</PresentationFormat>
  <Paragraphs>177</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Bebas Neue</vt:lpstr>
      <vt:lpstr>Calibri</vt:lpstr>
      <vt:lpstr>Cambria</vt:lpstr>
      <vt:lpstr>Symbol</vt:lpstr>
      <vt:lpstr>Times New Roman</vt:lpstr>
      <vt:lpstr>Trebuchet MS</vt:lpstr>
      <vt:lpstr>Wingdings</vt:lpstr>
      <vt:lpstr>Office Theme</vt:lpstr>
      <vt:lpstr>SMOULDERING FIRES</vt:lpstr>
      <vt:lpstr>Contents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SMOULDERING FIRE – FDS Snapshots</vt:lpstr>
      <vt:lpstr>SMOULDERING FIRE - CONCLUSION</vt:lpstr>
      <vt:lpstr>SMOULDERING FIRE -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X</dc:creator>
  <cp:lastModifiedBy>Michael James</cp:lastModifiedBy>
  <cp:revision>267</cp:revision>
  <cp:lastPrinted>2017-10-10T04:39:36Z</cp:lastPrinted>
  <dcterms:created xsi:type="dcterms:W3CDTF">2012-12-29T07:59:36Z</dcterms:created>
  <dcterms:modified xsi:type="dcterms:W3CDTF">2017-10-10T04:39:59Z</dcterms:modified>
</cp:coreProperties>
</file>